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23"/>
  </p:notesMasterIdLst>
  <p:sldIdLst>
    <p:sldId id="4050" r:id="rId5"/>
    <p:sldId id="257" r:id="rId6"/>
    <p:sldId id="259" r:id="rId7"/>
    <p:sldId id="4051" r:id="rId8"/>
    <p:sldId id="4052" r:id="rId9"/>
    <p:sldId id="4053" r:id="rId10"/>
    <p:sldId id="4063" r:id="rId11"/>
    <p:sldId id="4054" r:id="rId12"/>
    <p:sldId id="4055" r:id="rId13"/>
    <p:sldId id="4061" r:id="rId14"/>
    <p:sldId id="4062" r:id="rId15"/>
    <p:sldId id="4065" r:id="rId16"/>
    <p:sldId id="4056" r:id="rId17"/>
    <p:sldId id="4057" r:id="rId18"/>
    <p:sldId id="4058" r:id="rId19"/>
    <p:sldId id="4064" r:id="rId20"/>
    <p:sldId id="4059" r:id="rId21"/>
    <p:sldId id="4060" r:id="rId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96E305-D84C-54F7-A4C7-0EF660185E22}" name="David Hankins" initials="DH" userId="S::david.hankins@ad.corixgroup.com::0107efa8-142e-4ab6-b04d-1a0e7956aef8" providerId="AD"/>
  <p188:author id="{D369A1A5-126C-F612-7F87-4823E7C7EC4B}" name="Justin P. Kersey" initials="JPK" userId="S::Justin.Kersey@ad.corixgroup.com::c9c45941-8289-4d06-9282-5c1b908fb184" providerId="AD"/>
  <p188:author id="{C7C06BF3-F073-86A8-BB5A-78A62EB98640}" name="Mike Miller" initials="MM" userId="S::mike.miller@ad.corixgroup.com::215a71d5-56db-438a-a89a-b09609b4e4d5" providerId="AD"/>
  <p188:author id="{44D01BFA-F1D6-3597-62CB-FFA9E2FDF181}" name="Steve M Lubertozzi" initials="SML" userId="S::Steve.Lubertozzi@ad.corixgroup.com::7f4860b3-0bc0-4812-9c7c-f4168f3c0a1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vana Safar" initials="IS" lastIdx="1" clrIdx="0">
    <p:extLst>
      <p:ext uri="{19B8F6BF-5375-455C-9EA6-DF929625EA0E}">
        <p15:presenceInfo xmlns:p15="http://schemas.microsoft.com/office/powerpoint/2012/main" userId="S::Ivana.Safar@ad.corixgroup.com::40b6594c-fa45-49b9-ba71-e2793e721f3a" providerId="AD"/>
      </p:ext>
    </p:extLst>
  </p:cmAuthor>
  <p:cmAuthor id="2" name="Dana Hill" initials="DH" lastIdx="1" clrIdx="1">
    <p:extLst>
      <p:ext uri="{19B8F6BF-5375-455C-9EA6-DF929625EA0E}">
        <p15:presenceInfo xmlns:p15="http://schemas.microsoft.com/office/powerpoint/2012/main" userId="S::Dana.Hill@ad.corixgroup.com::70569f93-510e-4c3d-a453-4d48c7139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345"/>
    <a:srgbClr val="D6D4D3"/>
    <a:srgbClr val="0077A7"/>
    <a:srgbClr val="3F434F"/>
    <a:srgbClr val="002D72"/>
    <a:srgbClr val="009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C9EE6-6A05-4BA3-A145-36A7D5754DDA}" v="41" dt="2024-08-05T16:57:29.112"/>
    <p1510:client id="{E1DF6953-CE83-4CD0-BB53-28FF8FF8A5B8}" v="15" dt="2024-08-05T18:05:39.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258"/>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5AFD1-F631-47C6-AC50-E7894411F972}"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0CF8E70-CAA5-4931-ACCC-E0AF737369F1}">
      <dgm:prSet/>
      <dgm:spPr/>
      <dgm:t>
        <a:bodyPr/>
        <a:lstStyle/>
        <a:p>
          <a:pPr>
            <a:lnSpc>
              <a:spcPct val="100000"/>
            </a:lnSpc>
          </a:pPr>
          <a:r>
            <a:rPr lang="en-US" b="0" i="0" dirty="0"/>
            <a:t>Introductions/Values</a:t>
          </a:r>
          <a:endParaRPr lang="en-US" dirty="0"/>
        </a:p>
      </dgm:t>
    </dgm:pt>
    <dgm:pt modelId="{86F316A1-2382-4BD6-A0AF-5335E945BED1}" type="parTrans" cxnId="{E1B1C758-7F82-4EF1-80E8-2D8E139E7213}">
      <dgm:prSet/>
      <dgm:spPr/>
      <dgm:t>
        <a:bodyPr/>
        <a:lstStyle/>
        <a:p>
          <a:endParaRPr lang="en-US"/>
        </a:p>
      </dgm:t>
    </dgm:pt>
    <dgm:pt modelId="{490E0A89-5C07-4A82-90A3-CBAB1BD32C30}" type="sibTrans" cxnId="{E1B1C758-7F82-4EF1-80E8-2D8E139E7213}">
      <dgm:prSet/>
      <dgm:spPr/>
      <dgm:t>
        <a:bodyPr/>
        <a:lstStyle/>
        <a:p>
          <a:pPr>
            <a:lnSpc>
              <a:spcPct val="100000"/>
            </a:lnSpc>
          </a:pPr>
          <a:endParaRPr lang="en-US"/>
        </a:p>
      </dgm:t>
    </dgm:pt>
    <dgm:pt modelId="{34AFFE65-E6F7-4113-BABB-BD49705E079B}">
      <dgm:prSet/>
      <dgm:spPr/>
      <dgm:t>
        <a:bodyPr/>
        <a:lstStyle/>
        <a:p>
          <a:pPr>
            <a:lnSpc>
              <a:spcPct val="100000"/>
            </a:lnSpc>
          </a:pPr>
          <a:r>
            <a:rPr lang="en-US" b="0" i="0"/>
            <a:t>Regulations</a:t>
          </a:r>
          <a:endParaRPr lang="en-US"/>
        </a:p>
      </dgm:t>
    </dgm:pt>
    <dgm:pt modelId="{7AA590A6-7109-47ED-B52F-52EBDD7CC100}" type="parTrans" cxnId="{D385FD37-4AF1-4E19-B0E3-2B1BCC5D0A70}">
      <dgm:prSet/>
      <dgm:spPr/>
      <dgm:t>
        <a:bodyPr/>
        <a:lstStyle/>
        <a:p>
          <a:endParaRPr lang="en-US"/>
        </a:p>
      </dgm:t>
    </dgm:pt>
    <dgm:pt modelId="{AA359E2B-FCA2-4EC0-A8A5-C13995079DEA}" type="sibTrans" cxnId="{D385FD37-4AF1-4E19-B0E3-2B1BCC5D0A70}">
      <dgm:prSet/>
      <dgm:spPr/>
      <dgm:t>
        <a:bodyPr/>
        <a:lstStyle/>
        <a:p>
          <a:pPr>
            <a:lnSpc>
              <a:spcPct val="100000"/>
            </a:lnSpc>
          </a:pPr>
          <a:endParaRPr lang="en-US"/>
        </a:p>
      </dgm:t>
    </dgm:pt>
    <dgm:pt modelId="{C3B4CA7B-4A60-4E15-B1CC-534DF44482C6}">
      <dgm:prSet/>
      <dgm:spPr/>
      <dgm:t>
        <a:bodyPr/>
        <a:lstStyle/>
        <a:p>
          <a:pPr>
            <a:lnSpc>
              <a:spcPct val="100000"/>
            </a:lnSpc>
          </a:pPr>
          <a:r>
            <a:rPr lang="en-US" b="0" i="0"/>
            <a:t>Water Quality Reports</a:t>
          </a:r>
          <a:endParaRPr lang="en-US"/>
        </a:p>
      </dgm:t>
    </dgm:pt>
    <dgm:pt modelId="{1ABAA158-7B37-460C-AC9D-B849859F33A0}" type="parTrans" cxnId="{304E0B32-1B84-4FFB-B832-8B27D443C316}">
      <dgm:prSet/>
      <dgm:spPr/>
      <dgm:t>
        <a:bodyPr/>
        <a:lstStyle/>
        <a:p>
          <a:endParaRPr lang="en-US"/>
        </a:p>
      </dgm:t>
    </dgm:pt>
    <dgm:pt modelId="{B7BB1EE4-44E8-4C90-8CFE-93C8307150A8}" type="sibTrans" cxnId="{304E0B32-1B84-4FFB-B832-8B27D443C316}">
      <dgm:prSet/>
      <dgm:spPr/>
      <dgm:t>
        <a:bodyPr/>
        <a:lstStyle/>
        <a:p>
          <a:pPr>
            <a:lnSpc>
              <a:spcPct val="100000"/>
            </a:lnSpc>
          </a:pPr>
          <a:endParaRPr lang="en-US"/>
        </a:p>
      </dgm:t>
    </dgm:pt>
    <dgm:pt modelId="{BAD21112-7033-466D-B838-9B4C91487567}">
      <dgm:prSet/>
      <dgm:spPr/>
      <dgm:t>
        <a:bodyPr/>
        <a:lstStyle/>
        <a:p>
          <a:pPr>
            <a:lnSpc>
              <a:spcPct val="100000"/>
            </a:lnSpc>
          </a:pPr>
          <a:r>
            <a:rPr lang="en-US" b="0" i="0"/>
            <a:t>Billing/Payment Processing</a:t>
          </a:r>
          <a:endParaRPr lang="en-US"/>
        </a:p>
      </dgm:t>
    </dgm:pt>
    <dgm:pt modelId="{4B626C20-3654-4809-A005-33CF037D3862}" type="parTrans" cxnId="{83630A16-BC34-4923-A34B-5FB81417FFE6}">
      <dgm:prSet/>
      <dgm:spPr/>
      <dgm:t>
        <a:bodyPr/>
        <a:lstStyle/>
        <a:p>
          <a:endParaRPr lang="en-US"/>
        </a:p>
      </dgm:t>
    </dgm:pt>
    <dgm:pt modelId="{D723029E-7800-4E0B-A244-5F905B2AF47C}" type="sibTrans" cxnId="{83630A16-BC34-4923-A34B-5FB81417FFE6}">
      <dgm:prSet/>
      <dgm:spPr/>
      <dgm:t>
        <a:bodyPr/>
        <a:lstStyle/>
        <a:p>
          <a:pPr>
            <a:lnSpc>
              <a:spcPct val="100000"/>
            </a:lnSpc>
          </a:pPr>
          <a:endParaRPr lang="en-US"/>
        </a:p>
      </dgm:t>
    </dgm:pt>
    <dgm:pt modelId="{D6DB7D71-F3EF-4673-A3C1-502EF4E8C161}">
      <dgm:prSet/>
      <dgm:spPr/>
      <dgm:t>
        <a:bodyPr/>
        <a:lstStyle/>
        <a:p>
          <a:pPr>
            <a:lnSpc>
              <a:spcPct val="100000"/>
            </a:lnSpc>
          </a:pPr>
          <a:r>
            <a:rPr lang="en-US" b="0" i="0"/>
            <a:t>Interpreting Bills</a:t>
          </a:r>
          <a:endParaRPr lang="en-US"/>
        </a:p>
      </dgm:t>
    </dgm:pt>
    <dgm:pt modelId="{BCC5CA68-6C65-4FA7-83A4-E407F530D3B8}" type="parTrans" cxnId="{AA45BC16-7908-4CC9-AF5D-FFA78C7A426F}">
      <dgm:prSet/>
      <dgm:spPr/>
      <dgm:t>
        <a:bodyPr/>
        <a:lstStyle/>
        <a:p>
          <a:endParaRPr lang="en-US"/>
        </a:p>
      </dgm:t>
    </dgm:pt>
    <dgm:pt modelId="{1EE86D46-D940-4AFE-B430-72DED10C5318}" type="sibTrans" cxnId="{AA45BC16-7908-4CC9-AF5D-FFA78C7A426F}">
      <dgm:prSet/>
      <dgm:spPr/>
      <dgm:t>
        <a:bodyPr/>
        <a:lstStyle/>
        <a:p>
          <a:pPr>
            <a:lnSpc>
              <a:spcPct val="100000"/>
            </a:lnSpc>
          </a:pPr>
          <a:endParaRPr lang="en-US"/>
        </a:p>
      </dgm:t>
    </dgm:pt>
    <dgm:pt modelId="{4D7162F2-882F-4BBF-ADC0-D09FF17A7949}">
      <dgm:prSet/>
      <dgm:spPr/>
      <dgm:t>
        <a:bodyPr/>
        <a:lstStyle/>
        <a:p>
          <a:pPr>
            <a:lnSpc>
              <a:spcPct val="100000"/>
            </a:lnSpc>
          </a:pPr>
          <a:r>
            <a:rPr lang="en-US" b="0" i="0"/>
            <a:t>Source Water Assessments and Future Projects</a:t>
          </a:r>
          <a:endParaRPr lang="en-US"/>
        </a:p>
      </dgm:t>
    </dgm:pt>
    <dgm:pt modelId="{E0795A60-08E4-4AAD-B51D-C445D54E1A70}" type="parTrans" cxnId="{CB5B1A42-35CC-44A5-8BFC-62FA5995FDA1}">
      <dgm:prSet/>
      <dgm:spPr/>
      <dgm:t>
        <a:bodyPr/>
        <a:lstStyle/>
        <a:p>
          <a:endParaRPr lang="en-US"/>
        </a:p>
      </dgm:t>
    </dgm:pt>
    <dgm:pt modelId="{504B36B2-2B32-4267-BBE7-4940E15A24AC}" type="sibTrans" cxnId="{CB5B1A42-35CC-44A5-8BFC-62FA5995FDA1}">
      <dgm:prSet/>
      <dgm:spPr/>
      <dgm:t>
        <a:bodyPr/>
        <a:lstStyle/>
        <a:p>
          <a:endParaRPr lang="en-US"/>
        </a:p>
      </dgm:t>
    </dgm:pt>
    <dgm:pt modelId="{DBC3C0DC-5964-47F2-B007-89308C9E66E0}" type="pres">
      <dgm:prSet presAssocID="{8295AFD1-F631-47C6-AC50-E7894411F972}" presName="root" presStyleCnt="0">
        <dgm:presLayoutVars>
          <dgm:dir/>
          <dgm:resizeHandles val="exact"/>
        </dgm:presLayoutVars>
      </dgm:prSet>
      <dgm:spPr/>
    </dgm:pt>
    <dgm:pt modelId="{6697CC5A-7EAD-4892-B84A-25960266CBED}" type="pres">
      <dgm:prSet presAssocID="{8295AFD1-F631-47C6-AC50-E7894411F972}" presName="container" presStyleCnt="0">
        <dgm:presLayoutVars>
          <dgm:dir/>
          <dgm:resizeHandles val="exact"/>
        </dgm:presLayoutVars>
      </dgm:prSet>
      <dgm:spPr/>
    </dgm:pt>
    <dgm:pt modelId="{672E3868-07CA-4903-9A7D-04C75E8767B6}" type="pres">
      <dgm:prSet presAssocID="{90CF8E70-CAA5-4931-ACCC-E0AF737369F1}" presName="compNode" presStyleCnt="0"/>
      <dgm:spPr/>
    </dgm:pt>
    <dgm:pt modelId="{377FFD99-03B8-47A3-9E19-579E74C81AE0}" type="pres">
      <dgm:prSet presAssocID="{90CF8E70-CAA5-4931-ACCC-E0AF737369F1}" presName="iconBgRect" presStyleLbl="bgShp" presStyleIdx="0" presStyleCnt="6"/>
      <dgm:spPr/>
    </dgm:pt>
    <dgm:pt modelId="{F3A0717D-7D23-4869-AFAD-7E9F8D616343}" type="pres">
      <dgm:prSet presAssocID="{90CF8E70-CAA5-4931-ACCC-E0AF737369F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B8067C2E-C90D-4976-9AF5-C16817CB74F0}" type="pres">
      <dgm:prSet presAssocID="{90CF8E70-CAA5-4931-ACCC-E0AF737369F1}" presName="spaceRect" presStyleCnt="0"/>
      <dgm:spPr/>
    </dgm:pt>
    <dgm:pt modelId="{63F3D6A2-D1BB-4C0C-98A4-A0A84E5E2A1B}" type="pres">
      <dgm:prSet presAssocID="{90CF8E70-CAA5-4931-ACCC-E0AF737369F1}" presName="textRect" presStyleLbl="revTx" presStyleIdx="0" presStyleCnt="6">
        <dgm:presLayoutVars>
          <dgm:chMax val="1"/>
          <dgm:chPref val="1"/>
        </dgm:presLayoutVars>
      </dgm:prSet>
      <dgm:spPr/>
    </dgm:pt>
    <dgm:pt modelId="{E687A411-3F04-4573-BF41-D2FA90993DB8}" type="pres">
      <dgm:prSet presAssocID="{490E0A89-5C07-4A82-90A3-CBAB1BD32C30}" presName="sibTrans" presStyleLbl="sibTrans2D1" presStyleIdx="0" presStyleCnt="0"/>
      <dgm:spPr/>
    </dgm:pt>
    <dgm:pt modelId="{C389B2F7-5ABC-4075-A49F-4E6F76FE9800}" type="pres">
      <dgm:prSet presAssocID="{34AFFE65-E6F7-4113-BABB-BD49705E079B}" presName="compNode" presStyleCnt="0"/>
      <dgm:spPr/>
    </dgm:pt>
    <dgm:pt modelId="{3D388A6E-77EA-4552-8EEE-EC21C3BE0F71}" type="pres">
      <dgm:prSet presAssocID="{34AFFE65-E6F7-4113-BABB-BD49705E079B}" presName="iconBgRect" presStyleLbl="bgShp" presStyleIdx="1" presStyleCnt="6"/>
      <dgm:spPr/>
    </dgm:pt>
    <dgm:pt modelId="{5D043332-07D8-4FEF-8C9A-01713CC70BA9}" type="pres">
      <dgm:prSet presAssocID="{34AFFE65-E6F7-4113-BABB-BD49705E079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871649BC-741B-4DCF-82AD-2DF9A5A11E75}" type="pres">
      <dgm:prSet presAssocID="{34AFFE65-E6F7-4113-BABB-BD49705E079B}" presName="spaceRect" presStyleCnt="0"/>
      <dgm:spPr/>
    </dgm:pt>
    <dgm:pt modelId="{11BB580C-E6DF-430B-B6C4-4309EB76CFDB}" type="pres">
      <dgm:prSet presAssocID="{34AFFE65-E6F7-4113-BABB-BD49705E079B}" presName="textRect" presStyleLbl="revTx" presStyleIdx="1" presStyleCnt="6">
        <dgm:presLayoutVars>
          <dgm:chMax val="1"/>
          <dgm:chPref val="1"/>
        </dgm:presLayoutVars>
      </dgm:prSet>
      <dgm:spPr/>
    </dgm:pt>
    <dgm:pt modelId="{FB02A1CC-89D8-45FE-8330-C9E799628A14}" type="pres">
      <dgm:prSet presAssocID="{AA359E2B-FCA2-4EC0-A8A5-C13995079DEA}" presName="sibTrans" presStyleLbl="sibTrans2D1" presStyleIdx="0" presStyleCnt="0"/>
      <dgm:spPr/>
    </dgm:pt>
    <dgm:pt modelId="{7B83B4BE-09A9-4737-A0ED-41EBCBC0AFF5}" type="pres">
      <dgm:prSet presAssocID="{C3B4CA7B-4A60-4E15-B1CC-534DF44482C6}" presName="compNode" presStyleCnt="0"/>
      <dgm:spPr/>
    </dgm:pt>
    <dgm:pt modelId="{20D09152-6785-4FCD-8C81-7F6B5A2C7D3C}" type="pres">
      <dgm:prSet presAssocID="{C3B4CA7B-4A60-4E15-B1CC-534DF44482C6}" presName="iconBgRect" presStyleLbl="bgShp" presStyleIdx="2" presStyleCnt="6"/>
      <dgm:spPr/>
    </dgm:pt>
    <dgm:pt modelId="{87828862-A399-419D-B323-3F175D3D9DF3}" type="pres">
      <dgm:prSet presAssocID="{C3B4CA7B-4A60-4E15-B1CC-534DF44482C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Water"/>
        </a:ext>
      </dgm:extLst>
    </dgm:pt>
    <dgm:pt modelId="{4D5C5219-23E4-4BA3-845D-64268F6CFFF2}" type="pres">
      <dgm:prSet presAssocID="{C3B4CA7B-4A60-4E15-B1CC-534DF44482C6}" presName="spaceRect" presStyleCnt="0"/>
      <dgm:spPr/>
    </dgm:pt>
    <dgm:pt modelId="{492089F5-CD9D-426B-B23F-1B6834F9203E}" type="pres">
      <dgm:prSet presAssocID="{C3B4CA7B-4A60-4E15-B1CC-534DF44482C6}" presName="textRect" presStyleLbl="revTx" presStyleIdx="2" presStyleCnt="6">
        <dgm:presLayoutVars>
          <dgm:chMax val="1"/>
          <dgm:chPref val="1"/>
        </dgm:presLayoutVars>
      </dgm:prSet>
      <dgm:spPr/>
    </dgm:pt>
    <dgm:pt modelId="{380C2D7C-B47C-4AF1-BB5E-4F6F59B0854A}" type="pres">
      <dgm:prSet presAssocID="{B7BB1EE4-44E8-4C90-8CFE-93C8307150A8}" presName="sibTrans" presStyleLbl="sibTrans2D1" presStyleIdx="0" presStyleCnt="0"/>
      <dgm:spPr/>
    </dgm:pt>
    <dgm:pt modelId="{658FE158-4507-4A7D-BCFF-20FFA310CCBD}" type="pres">
      <dgm:prSet presAssocID="{BAD21112-7033-466D-B838-9B4C91487567}" presName="compNode" presStyleCnt="0"/>
      <dgm:spPr/>
    </dgm:pt>
    <dgm:pt modelId="{40C6736A-8778-4E09-A0B5-C82D9017D1B3}" type="pres">
      <dgm:prSet presAssocID="{BAD21112-7033-466D-B838-9B4C91487567}" presName="iconBgRect" presStyleLbl="bgShp" presStyleIdx="3" presStyleCnt="6"/>
      <dgm:spPr/>
    </dgm:pt>
    <dgm:pt modelId="{4F3E79A6-97A9-461A-B29E-EAE0213B605B}" type="pres">
      <dgm:prSet presAssocID="{BAD21112-7033-466D-B838-9B4C9148756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redit card"/>
        </a:ext>
      </dgm:extLst>
    </dgm:pt>
    <dgm:pt modelId="{120409AB-09B9-46C9-BC1B-9FFD362B8992}" type="pres">
      <dgm:prSet presAssocID="{BAD21112-7033-466D-B838-9B4C91487567}" presName="spaceRect" presStyleCnt="0"/>
      <dgm:spPr/>
    </dgm:pt>
    <dgm:pt modelId="{C5904D0C-CA1A-4D0C-A6F6-4C7E9C48008E}" type="pres">
      <dgm:prSet presAssocID="{BAD21112-7033-466D-B838-9B4C91487567}" presName="textRect" presStyleLbl="revTx" presStyleIdx="3" presStyleCnt="6">
        <dgm:presLayoutVars>
          <dgm:chMax val="1"/>
          <dgm:chPref val="1"/>
        </dgm:presLayoutVars>
      </dgm:prSet>
      <dgm:spPr/>
    </dgm:pt>
    <dgm:pt modelId="{E8035091-833B-41BE-A5B2-8F9D1F778572}" type="pres">
      <dgm:prSet presAssocID="{D723029E-7800-4E0B-A244-5F905B2AF47C}" presName="sibTrans" presStyleLbl="sibTrans2D1" presStyleIdx="0" presStyleCnt="0"/>
      <dgm:spPr/>
    </dgm:pt>
    <dgm:pt modelId="{D633D908-4A93-4BBC-B277-AED215C780EC}" type="pres">
      <dgm:prSet presAssocID="{D6DB7D71-F3EF-4673-A3C1-502EF4E8C161}" presName="compNode" presStyleCnt="0"/>
      <dgm:spPr/>
    </dgm:pt>
    <dgm:pt modelId="{EBE6EB64-2B5C-46CD-8CE1-19C3ABDCBA57}" type="pres">
      <dgm:prSet presAssocID="{D6DB7D71-F3EF-4673-A3C1-502EF4E8C161}" presName="iconBgRect" presStyleLbl="bgShp" presStyleIdx="4" presStyleCnt="6"/>
      <dgm:spPr/>
    </dgm:pt>
    <dgm:pt modelId="{4079DF2E-DEF6-48E5-8FEE-9D88BB647733}" type="pres">
      <dgm:prSet presAssocID="{D6DB7D71-F3EF-4673-A3C1-502EF4E8C16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DE8160EF-BE4C-4625-8F7A-A6FA32BEB692}" type="pres">
      <dgm:prSet presAssocID="{D6DB7D71-F3EF-4673-A3C1-502EF4E8C161}" presName="spaceRect" presStyleCnt="0"/>
      <dgm:spPr/>
    </dgm:pt>
    <dgm:pt modelId="{67402A65-93F5-47E9-B049-D854EBF2D27E}" type="pres">
      <dgm:prSet presAssocID="{D6DB7D71-F3EF-4673-A3C1-502EF4E8C161}" presName="textRect" presStyleLbl="revTx" presStyleIdx="4" presStyleCnt="6">
        <dgm:presLayoutVars>
          <dgm:chMax val="1"/>
          <dgm:chPref val="1"/>
        </dgm:presLayoutVars>
      </dgm:prSet>
      <dgm:spPr/>
    </dgm:pt>
    <dgm:pt modelId="{D9822463-50F5-4DBA-8175-58CF1071BC83}" type="pres">
      <dgm:prSet presAssocID="{1EE86D46-D940-4AFE-B430-72DED10C5318}" presName="sibTrans" presStyleLbl="sibTrans2D1" presStyleIdx="0" presStyleCnt="0"/>
      <dgm:spPr/>
    </dgm:pt>
    <dgm:pt modelId="{C2F354D9-8841-48CB-9C53-2F0B32E87620}" type="pres">
      <dgm:prSet presAssocID="{4D7162F2-882F-4BBF-ADC0-D09FF17A7949}" presName="compNode" presStyleCnt="0"/>
      <dgm:spPr/>
    </dgm:pt>
    <dgm:pt modelId="{8FC0BE15-EA17-485D-81B9-2B5A472D8A1C}" type="pres">
      <dgm:prSet presAssocID="{4D7162F2-882F-4BBF-ADC0-D09FF17A7949}" presName="iconBgRect" presStyleLbl="bgShp" presStyleIdx="5" presStyleCnt="6"/>
      <dgm:spPr/>
    </dgm:pt>
    <dgm:pt modelId="{C0F035E3-3023-4260-8885-8D0E3A01DB32}" type="pres">
      <dgm:prSet presAssocID="{4D7162F2-882F-4BBF-ADC0-D09FF17A794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Rain"/>
        </a:ext>
      </dgm:extLst>
    </dgm:pt>
    <dgm:pt modelId="{E44B8A0B-EE3E-4EA5-89F8-848411A172D0}" type="pres">
      <dgm:prSet presAssocID="{4D7162F2-882F-4BBF-ADC0-D09FF17A7949}" presName="spaceRect" presStyleCnt="0"/>
      <dgm:spPr/>
    </dgm:pt>
    <dgm:pt modelId="{E67E67FD-4F51-4EBF-937E-DA04121D9057}" type="pres">
      <dgm:prSet presAssocID="{4D7162F2-882F-4BBF-ADC0-D09FF17A7949}" presName="textRect" presStyleLbl="revTx" presStyleIdx="5" presStyleCnt="6">
        <dgm:presLayoutVars>
          <dgm:chMax val="1"/>
          <dgm:chPref val="1"/>
        </dgm:presLayoutVars>
      </dgm:prSet>
      <dgm:spPr/>
    </dgm:pt>
  </dgm:ptLst>
  <dgm:cxnLst>
    <dgm:cxn modelId="{83630A16-BC34-4923-A34B-5FB81417FFE6}" srcId="{8295AFD1-F631-47C6-AC50-E7894411F972}" destId="{BAD21112-7033-466D-B838-9B4C91487567}" srcOrd="3" destOrd="0" parTransId="{4B626C20-3654-4809-A005-33CF037D3862}" sibTransId="{D723029E-7800-4E0B-A244-5F905B2AF47C}"/>
    <dgm:cxn modelId="{AA45BC16-7908-4CC9-AF5D-FFA78C7A426F}" srcId="{8295AFD1-F631-47C6-AC50-E7894411F972}" destId="{D6DB7D71-F3EF-4673-A3C1-502EF4E8C161}" srcOrd="4" destOrd="0" parTransId="{BCC5CA68-6C65-4FA7-83A4-E407F530D3B8}" sibTransId="{1EE86D46-D940-4AFE-B430-72DED10C5318}"/>
    <dgm:cxn modelId="{614F7025-CAFB-41A6-93FB-B8EA5550C023}" type="presOf" srcId="{D6DB7D71-F3EF-4673-A3C1-502EF4E8C161}" destId="{67402A65-93F5-47E9-B049-D854EBF2D27E}" srcOrd="0" destOrd="0" presId="urn:microsoft.com/office/officeart/2018/2/layout/IconCircleList"/>
    <dgm:cxn modelId="{304E0B32-1B84-4FFB-B832-8B27D443C316}" srcId="{8295AFD1-F631-47C6-AC50-E7894411F972}" destId="{C3B4CA7B-4A60-4E15-B1CC-534DF44482C6}" srcOrd="2" destOrd="0" parTransId="{1ABAA158-7B37-460C-AC9D-B849859F33A0}" sibTransId="{B7BB1EE4-44E8-4C90-8CFE-93C8307150A8}"/>
    <dgm:cxn modelId="{D385FD37-4AF1-4E19-B0E3-2B1BCC5D0A70}" srcId="{8295AFD1-F631-47C6-AC50-E7894411F972}" destId="{34AFFE65-E6F7-4113-BABB-BD49705E079B}" srcOrd="1" destOrd="0" parTransId="{7AA590A6-7109-47ED-B52F-52EBDD7CC100}" sibTransId="{AA359E2B-FCA2-4EC0-A8A5-C13995079DEA}"/>
    <dgm:cxn modelId="{CB5B1A42-35CC-44A5-8BFC-62FA5995FDA1}" srcId="{8295AFD1-F631-47C6-AC50-E7894411F972}" destId="{4D7162F2-882F-4BBF-ADC0-D09FF17A7949}" srcOrd="5" destOrd="0" parTransId="{E0795A60-08E4-4AAD-B51D-C445D54E1A70}" sibTransId="{504B36B2-2B32-4267-BBE7-4940E15A24AC}"/>
    <dgm:cxn modelId="{4E57EE47-BBC9-47A5-87D1-7D9E643E0C1A}" type="presOf" srcId="{4D7162F2-882F-4BBF-ADC0-D09FF17A7949}" destId="{E67E67FD-4F51-4EBF-937E-DA04121D9057}" srcOrd="0" destOrd="0" presId="urn:microsoft.com/office/officeart/2018/2/layout/IconCircleList"/>
    <dgm:cxn modelId="{C7029969-2FE8-419C-B658-A147C6F61E79}" type="presOf" srcId="{1EE86D46-D940-4AFE-B430-72DED10C5318}" destId="{D9822463-50F5-4DBA-8175-58CF1071BC83}" srcOrd="0" destOrd="0" presId="urn:microsoft.com/office/officeart/2018/2/layout/IconCircleList"/>
    <dgm:cxn modelId="{5EFD6E6B-6486-46B5-BF75-5359867B73E8}" type="presOf" srcId="{B7BB1EE4-44E8-4C90-8CFE-93C8307150A8}" destId="{380C2D7C-B47C-4AF1-BB5E-4F6F59B0854A}" srcOrd="0" destOrd="0" presId="urn:microsoft.com/office/officeart/2018/2/layout/IconCircleList"/>
    <dgm:cxn modelId="{6ABB3671-B7DA-43DF-8A58-782B2A2447C8}" type="presOf" srcId="{D723029E-7800-4E0B-A244-5F905B2AF47C}" destId="{E8035091-833B-41BE-A5B2-8F9D1F778572}" srcOrd="0" destOrd="0" presId="urn:microsoft.com/office/officeart/2018/2/layout/IconCircleList"/>
    <dgm:cxn modelId="{E1B1C758-7F82-4EF1-80E8-2D8E139E7213}" srcId="{8295AFD1-F631-47C6-AC50-E7894411F972}" destId="{90CF8E70-CAA5-4931-ACCC-E0AF737369F1}" srcOrd="0" destOrd="0" parTransId="{86F316A1-2382-4BD6-A0AF-5335E945BED1}" sibTransId="{490E0A89-5C07-4A82-90A3-CBAB1BD32C30}"/>
    <dgm:cxn modelId="{06F22A7A-4B1F-4DE4-9EE5-C4FEC4F99860}" type="presOf" srcId="{490E0A89-5C07-4A82-90A3-CBAB1BD32C30}" destId="{E687A411-3F04-4573-BF41-D2FA90993DB8}" srcOrd="0" destOrd="0" presId="urn:microsoft.com/office/officeart/2018/2/layout/IconCircleList"/>
    <dgm:cxn modelId="{0161BA7C-EFCB-4D88-BF59-371E6C8D7469}" type="presOf" srcId="{8295AFD1-F631-47C6-AC50-E7894411F972}" destId="{DBC3C0DC-5964-47F2-B007-89308C9E66E0}" srcOrd="0" destOrd="0" presId="urn:microsoft.com/office/officeart/2018/2/layout/IconCircleList"/>
    <dgm:cxn modelId="{FF3E2B84-F1EC-4DDF-89CA-B8F767FCA1B2}" type="presOf" srcId="{C3B4CA7B-4A60-4E15-B1CC-534DF44482C6}" destId="{492089F5-CD9D-426B-B23F-1B6834F9203E}" srcOrd="0" destOrd="0" presId="urn:microsoft.com/office/officeart/2018/2/layout/IconCircleList"/>
    <dgm:cxn modelId="{1C65FDA7-6684-4427-8B1A-A08D61720FF6}" type="presOf" srcId="{34AFFE65-E6F7-4113-BABB-BD49705E079B}" destId="{11BB580C-E6DF-430B-B6C4-4309EB76CFDB}" srcOrd="0" destOrd="0" presId="urn:microsoft.com/office/officeart/2018/2/layout/IconCircleList"/>
    <dgm:cxn modelId="{2F18BDA8-14CE-478E-B99B-78AFAED2C1D7}" type="presOf" srcId="{90CF8E70-CAA5-4931-ACCC-E0AF737369F1}" destId="{63F3D6A2-D1BB-4C0C-98A4-A0A84E5E2A1B}" srcOrd="0" destOrd="0" presId="urn:microsoft.com/office/officeart/2018/2/layout/IconCircleList"/>
    <dgm:cxn modelId="{B7C866D6-FA68-4620-8253-F0EEB49EF2D2}" type="presOf" srcId="{BAD21112-7033-466D-B838-9B4C91487567}" destId="{C5904D0C-CA1A-4D0C-A6F6-4C7E9C48008E}" srcOrd="0" destOrd="0" presId="urn:microsoft.com/office/officeart/2018/2/layout/IconCircleList"/>
    <dgm:cxn modelId="{CDF2ADE8-D4D7-4751-8EEA-164864CF4128}" type="presOf" srcId="{AA359E2B-FCA2-4EC0-A8A5-C13995079DEA}" destId="{FB02A1CC-89D8-45FE-8330-C9E799628A14}" srcOrd="0" destOrd="0" presId="urn:microsoft.com/office/officeart/2018/2/layout/IconCircleList"/>
    <dgm:cxn modelId="{9ECF2658-7184-429D-BAEA-E56A453281C4}" type="presParOf" srcId="{DBC3C0DC-5964-47F2-B007-89308C9E66E0}" destId="{6697CC5A-7EAD-4892-B84A-25960266CBED}" srcOrd="0" destOrd="0" presId="urn:microsoft.com/office/officeart/2018/2/layout/IconCircleList"/>
    <dgm:cxn modelId="{6CDA57B7-1AAD-46EC-B93B-BCEB0BD1E4C6}" type="presParOf" srcId="{6697CC5A-7EAD-4892-B84A-25960266CBED}" destId="{672E3868-07CA-4903-9A7D-04C75E8767B6}" srcOrd="0" destOrd="0" presId="urn:microsoft.com/office/officeart/2018/2/layout/IconCircleList"/>
    <dgm:cxn modelId="{D83C9F8D-06C0-4EAD-A0C4-71A2D537BD1B}" type="presParOf" srcId="{672E3868-07CA-4903-9A7D-04C75E8767B6}" destId="{377FFD99-03B8-47A3-9E19-579E74C81AE0}" srcOrd="0" destOrd="0" presId="urn:microsoft.com/office/officeart/2018/2/layout/IconCircleList"/>
    <dgm:cxn modelId="{5F06F131-9087-4711-A62E-EAF2FE0A9384}" type="presParOf" srcId="{672E3868-07CA-4903-9A7D-04C75E8767B6}" destId="{F3A0717D-7D23-4869-AFAD-7E9F8D616343}" srcOrd="1" destOrd="0" presId="urn:microsoft.com/office/officeart/2018/2/layout/IconCircleList"/>
    <dgm:cxn modelId="{55178AA9-096B-46F6-A02B-FDC3012932FC}" type="presParOf" srcId="{672E3868-07CA-4903-9A7D-04C75E8767B6}" destId="{B8067C2E-C90D-4976-9AF5-C16817CB74F0}" srcOrd="2" destOrd="0" presId="urn:microsoft.com/office/officeart/2018/2/layout/IconCircleList"/>
    <dgm:cxn modelId="{D1478D1C-1DAE-4019-A572-25268B6BF20C}" type="presParOf" srcId="{672E3868-07CA-4903-9A7D-04C75E8767B6}" destId="{63F3D6A2-D1BB-4C0C-98A4-A0A84E5E2A1B}" srcOrd="3" destOrd="0" presId="urn:microsoft.com/office/officeart/2018/2/layout/IconCircleList"/>
    <dgm:cxn modelId="{7F20427A-14BF-4D15-8985-2C55A56EAF7B}" type="presParOf" srcId="{6697CC5A-7EAD-4892-B84A-25960266CBED}" destId="{E687A411-3F04-4573-BF41-D2FA90993DB8}" srcOrd="1" destOrd="0" presId="urn:microsoft.com/office/officeart/2018/2/layout/IconCircleList"/>
    <dgm:cxn modelId="{1D92435B-9438-4417-8B46-3DBFBF8A9061}" type="presParOf" srcId="{6697CC5A-7EAD-4892-B84A-25960266CBED}" destId="{C389B2F7-5ABC-4075-A49F-4E6F76FE9800}" srcOrd="2" destOrd="0" presId="urn:microsoft.com/office/officeart/2018/2/layout/IconCircleList"/>
    <dgm:cxn modelId="{356F764F-C95B-4B74-9307-86AFC340A4BB}" type="presParOf" srcId="{C389B2F7-5ABC-4075-A49F-4E6F76FE9800}" destId="{3D388A6E-77EA-4552-8EEE-EC21C3BE0F71}" srcOrd="0" destOrd="0" presId="urn:microsoft.com/office/officeart/2018/2/layout/IconCircleList"/>
    <dgm:cxn modelId="{7C0AA95B-F0B8-4638-8264-7538D76F6908}" type="presParOf" srcId="{C389B2F7-5ABC-4075-A49F-4E6F76FE9800}" destId="{5D043332-07D8-4FEF-8C9A-01713CC70BA9}" srcOrd="1" destOrd="0" presId="urn:microsoft.com/office/officeart/2018/2/layout/IconCircleList"/>
    <dgm:cxn modelId="{80555BFE-A26C-46F1-90F6-9FC0C82B1DD2}" type="presParOf" srcId="{C389B2F7-5ABC-4075-A49F-4E6F76FE9800}" destId="{871649BC-741B-4DCF-82AD-2DF9A5A11E75}" srcOrd="2" destOrd="0" presId="urn:microsoft.com/office/officeart/2018/2/layout/IconCircleList"/>
    <dgm:cxn modelId="{6A6F5B54-E295-430F-ADE1-993DBDF21E02}" type="presParOf" srcId="{C389B2F7-5ABC-4075-A49F-4E6F76FE9800}" destId="{11BB580C-E6DF-430B-B6C4-4309EB76CFDB}" srcOrd="3" destOrd="0" presId="urn:microsoft.com/office/officeart/2018/2/layout/IconCircleList"/>
    <dgm:cxn modelId="{E6CDE6B2-A5DF-4ACC-A23D-AEE4939A35D4}" type="presParOf" srcId="{6697CC5A-7EAD-4892-B84A-25960266CBED}" destId="{FB02A1CC-89D8-45FE-8330-C9E799628A14}" srcOrd="3" destOrd="0" presId="urn:microsoft.com/office/officeart/2018/2/layout/IconCircleList"/>
    <dgm:cxn modelId="{62BD1606-4546-45E1-A247-10AD17D36D02}" type="presParOf" srcId="{6697CC5A-7EAD-4892-B84A-25960266CBED}" destId="{7B83B4BE-09A9-4737-A0ED-41EBCBC0AFF5}" srcOrd="4" destOrd="0" presId="urn:microsoft.com/office/officeart/2018/2/layout/IconCircleList"/>
    <dgm:cxn modelId="{AF59EFB4-AEFD-49AD-ABEF-DC57224F811E}" type="presParOf" srcId="{7B83B4BE-09A9-4737-A0ED-41EBCBC0AFF5}" destId="{20D09152-6785-4FCD-8C81-7F6B5A2C7D3C}" srcOrd="0" destOrd="0" presId="urn:microsoft.com/office/officeart/2018/2/layout/IconCircleList"/>
    <dgm:cxn modelId="{773C2314-F6BF-49E6-B57F-CA15D4CF48D3}" type="presParOf" srcId="{7B83B4BE-09A9-4737-A0ED-41EBCBC0AFF5}" destId="{87828862-A399-419D-B323-3F175D3D9DF3}" srcOrd="1" destOrd="0" presId="urn:microsoft.com/office/officeart/2018/2/layout/IconCircleList"/>
    <dgm:cxn modelId="{A7EA1AE5-B36E-4C68-A285-67553DB103D0}" type="presParOf" srcId="{7B83B4BE-09A9-4737-A0ED-41EBCBC0AFF5}" destId="{4D5C5219-23E4-4BA3-845D-64268F6CFFF2}" srcOrd="2" destOrd="0" presId="urn:microsoft.com/office/officeart/2018/2/layout/IconCircleList"/>
    <dgm:cxn modelId="{BE1DA633-7E87-4848-B2F9-4FB3E43876BD}" type="presParOf" srcId="{7B83B4BE-09A9-4737-A0ED-41EBCBC0AFF5}" destId="{492089F5-CD9D-426B-B23F-1B6834F9203E}" srcOrd="3" destOrd="0" presId="urn:microsoft.com/office/officeart/2018/2/layout/IconCircleList"/>
    <dgm:cxn modelId="{7A43D5E3-4CA3-40C7-AD4C-0426C060FF3F}" type="presParOf" srcId="{6697CC5A-7EAD-4892-B84A-25960266CBED}" destId="{380C2D7C-B47C-4AF1-BB5E-4F6F59B0854A}" srcOrd="5" destOrd="0" presId="urn:microsoft.com/office/officeart/2018/2/layout/IconCircleList"/>
    <dgm:cxn modelId="{EC55C4C6-0C24-4602-A9C0-DED583331765}" type="presParOf" srcId="{6697CC5A-7EAD-4892-B84A-25960266CBED}" destId="{658FE158-4507-4A7D-BCFF-20FFA310CCBD}" srcOrd="6" destOrd="0" presId="urn:microsoft.com/office/officeart/2018/2/layout/IconCircleList"/>
    <dgm:cxn modelId="{0220479F-4F21-4971-94F8-B7C4EE50E02E}" type="presParOf" srcId="{658FE158-4507-4A7D-BCFF-20FFA310CCBD}" destId="{40C6736A-8778-4E09-A0B5-C82D9017D1B3}" srcOrd="0" destOrd="0" presId="urn:microsoft.com/office/officeart/2018/2/layout/IconCircleList"/>
    <dgm:cxn modelId="{DB8F38C2-E48D-4220-952D-9175CF652976}" type="presParOf" srcId="{658FE158-4507-4A7D-BCFF-20FFA310CCBD}" destId="{4F3E79A6-97A9-461A-B29E-EAE0213B605B}" srcOrd="1" destOrd="0" presId="urn:microsoft.com/office/officeart/2018/2/layout/IconCircleList"/>
    <dgm:cxn modelId="{18EC8022-F901-4AB2-9D2E-886521EDA81D}" type="presParOf" srcId="{658FE158-4507-4A7D-BCFF-20FFA310CCBD}" destId="{120409AB-09B9-46C9-BC1B-9FFD362B8992}" srcOrd="2" destOrd="0" presId="urn:microsoft.com/office/officeart/2018/2/layout/IconCircleList"/>
    <dgm:cxn modelId="{436525D7-B734-419E-852F-BB3957348E3C}" type="presParOf" srcId="{658FE158-4507-4A7D-BCFF-20FFA310CCBD}" destId="{C5904D0C-CA1A-4D0C-A6F6-4C7E9C48008E}" srcOrd="3" destOrd="0" presId="urn:microsoft.com/office/officeart/2018/2/layout/IconCircleList"/>
    <dgm:cxn modelId="{58708E15-90B1-4F39-9249-90341B2C1363}" type="presParOf" srcId="{6697CC5A-7EAD-4892-B84A-25960266CBED}" destId="{E8035091-833B-41BE-A5B2-8F9D1F778572}" srcOrd="7" destOrd="0" presId="urn:microsoft.com/office/officeart/2018/2/layout/IconCircleList"/>
    <dgm:cxn modelId="{96400A8C-145F-46B6-B193-76C2BA45AED4}" type="presParOf" srcId="{6697CC5A-7EAD-4892-B84A-25960266CBED}" destId="{D633D908-4A93-4BBC-B277-AED215C780EC}" srcOrd="8" destOrd="0" presId="urn:microsoft.com/office/officeart/2018/2/layout/IconCircleList"/>
    <dgm:cxn modelId="{F5FA30D7-35B8-4C86-BCA0-44B9BBBAC9B6}" type="presParOf" srcId="{D633D908-4A93-4BBC-B277-AED215C780EC}" destId="{EBE6EB64-2B5C-46CD-8CE1-19C3ABDCBA57}" srcOrd="0" destOrd="0" presId="urn:microsoft.com/office/officeart/2018/2/layout/IconCircleList"/>
    <dgm:cxn modelId="{C9B7AF96-F7DB-4523-A0E8-1B029D833D95}" type="presParOf" srcId="{D633D908-4A93-4BBC-B277-AED215C780EC}" destId="{4079DF2E-DEF6-48E5-8FEE-9D88BB647733}" srcOrd="1" destOrd="0" presId="urn:microsoft.com/office/officeart/2018/2/layout/IconCircleList"/>
    <dgm:cxn modelId="{F5FE3ED1-458D-4C25-B2A2-F7D671279914}" type="presParOf" srcId="{D633D908-4A93-4BBC-B277-AED215C780EC}" destId="{DE8160EF-BE4C-4625-8F7A-A6FA32BEB692}" srcOrd="2" destOrd="0" presId="urn:microsoft.com/office/officeart/2018/2/layout/IconCircleList"/>
    <dgm:cxn modelId="{0F151AE7-370B-4971-B7A1-1B4623FB5FD0}" type="presParOf" srcId="{D633D908-4A93-4BBC-B277-AED215C780EC}" destId="{67402A65-93F5-47E9-B049-D854EBF2D27E}" srcOrd="3" destOrd="0" presId="urn:microsoft.com/office/officeart/2018/2/layout/IconCircleList"/>
    <dgm:cxn modelId="{DC1A91FF-9EC3-4971-A4E9-8867E089F6CF}" type="presParOf" srcId="{6697CC5A-7EAD-4892-B84A-25960266CBED}" destId="{D9822463-50F5-4DBA-8175-58CF1071BC83}" srcOrd="9" destOrd="0" presId="urn:microsoft.com/office/officeart/2018/2/layout/IconCircleList"/>
    <dgm:cxn modelId="{B10D1211-2F1A-4AC0-8C1A-C8956373F9D6}" type="presParOf" srcId="{6697CC5A-7EAD-4892-B84A-25960266CBED}" destId="{C2F354D9-8841-48CB-9C53-2F0B32E87620}" srcOrd="10" destOrd="0" presId="urn:microsoft.com/office/officeart/2018/2/layout/IconCircleList"/>
    <dgm:cxn modelId="{9D2F505F-0355-4DDE-B79E-0E64037FE93C}" type="presParOf" srcId="{C2F354D9-8841-48CB-9C53-2F0B32E87620}" destId="{8FC0BE15-EA17-485D-81B9-2B5A472D8A1C}" srcOrd="0" destOrd="0" presId="urn:microsoft.com/office/officeart/2018/2/layout/IconCircleList"/>
    <dgm:cxn modelId="{D3FE6D96-CF40-46E7-B7B1-F4CDCC552B1E}" type="presParOf" srcId="{C2F354D9-8841-48CB-9C53-2F0B32E87620}" destId="{C0F035E3-3023-4260-8885-8D0E3A01DB32}" srcOrd="1" destOrd="0" presId="urn:microsoft.com/office/officeart/2018/2/layout/IconCircleList"/>
    <dgm:cxn modelId="{DC08348B-B3B1-4C8E-8189-E5C4E4862E62}" type="presParOf" srcId="{C2F354D9-8841-48CB-9C53-2F0B32E87620}" destId="{E44B8A0B-EE3E-4EA5-89F8-848411A172D0}" srcOrd="2" destOrd="0" presId="urn:microsoft.com/office/officeart/2018/2/layout/IconCircleList"/>
    <dgm:cxn modelId="{F5EEB8B6-F5B0-4883-9C1C-63A770CD8B66}" type="presParOf" srcId="{C2F354D9-8841-48CB-9C53-2F0B32E87620}" destId="{E67E67FD-4F51-4EBF-937E-DA04121D9057}"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FFD99-03B8-47A3-9E19-579E74C81AE0}">
      <dsp:nvSpPr>
        <dsp:cNvPr id="0" name=""/>
        <dsp:cNvSpPr/>
      </dsp:nvSpPr>
      <dsp:spPr>
        <a:xfrm>
          <a:off x="7613" y="334842"/>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0717D-7D23-4869-AFAD-7E9F8D616343}">
      <dsp:nvSpPr>
        <dsp:cNvPr id="0" name=""/>
        <dsp:cNvSpPr/>
      </dsp:nvSpPr>
      <dsp:spPr>
        <a:xfrm>
          <a:off x="158837" y="486066"/>
          <a:ext cx="417665" cy="4176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3D6A2-D1BB-4C0C-98A4-A0A84E5E2A1B}">
      <dsp:nvSpPr>
        <dsp:cNvPr id="0" name=""/>
        <dsp:cNvSpPr/>
      </dsp:nvSpPr>
      <dsp:spPr>
        <a:xfrm>
          <a:off x="882036" y="334842"/>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dirty="0"/>
            <a:t>Introductions/Values</a:t>
          </a:r>
          <a:endParaRPr lang="en-US" sz="1400" kern="1200" dirty="0"/>
        </a:p>
      </dsp:txBody>
      <dsp:txXfrm>
        <a:off x="882036" y="334842"/>
        <a:ext cx="1697408" cy="720112"/>
      </dsp:txXfrm>
    </dsp:sp>
    <dsp:sp modelId="{3D388A6E-77EA-4552-8EEE-EC21C3BE0F71}">
      <dsp:nvSpPr>
        <dsp:cNvPr id="0" name=""/>
        <dsp:cNvSpPr/>
      </dsp:nvSpPr>
      <dsp:spPr>
        <a:xfrm>
          <a:off x="2875205" y="334842"/>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043332-07D8-4FEF-8C9A-01713CC70BA9}">
      <dsp:nvSpPr>
        <dsp:cNvPr id="0" name=""/>
        <dsp:cNvSpPr/>
      </dsp:nvSpPr>
      <dsp:spPr>
        <a:xfrm>
          <a:off x="3026428" y="486066"/>
          <a:ext cx="417665" cy="4176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B580C-E6DF-430B-B6C4-4309EB76CFDB}">
      <dsp:nvSpPr>
        <dsp:cNvPr id="0" name=""/>
        <dsp:cNvSpPr/>
      </dsp:nvSpPr>
      <dsp:spPr>
        <a:xfrm>
          <a:off x="3749627" y="334842"/>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a:t>Regulations</a:t>
          </a:r>
          <a:endParaRPr lang="en-US" sz="1400" kern="1200"/>
        </a:p>
      </dsp:txBody>
      <dsp:txXfrm>
        <a:off x="3749627" y="334842"/>
        <a:ext cx="1697408" cy="720112"/>
      </dsp:txXfrm>
    </dsp:sp>
    <dsp:sp modelId="{20D09152-6785-4FCD-8C81-7F6B5A2C7D3C}">
      <dsp:nvSpPr>
        <dsp:cNvPr id="0" name=""/>
        <dsp:cNvSpPr/>
      </dsp:nvSpPr>
      <dsp:spPr>
        <a:xfrm>
          <a:off x="7613" y="1783901"/>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28862-A399-419D-B323-3F175D3D9DF3}">
      <dsp:nvSpPr>
        <dsp:cNvPr id="0" name=""/>
        <dsp:cNvSpPr/>
      </dsp:nvSpPr>
      <dsp:spPr>
        <a:xfrm>
          <a:off x="158837" y="1935124"/>
          <a:ext cx="417665" cy="4176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089F5-CD9D-426B-B23F-1B6834F9203E}">
      <dsp:nvSpPr>
        <dsp:cNvPr id="0" name=""/>
        <dsp:cNvSpPr/>
      </dsp:nvSpPr>
      <dsp:spPr>
        <a:xfrm>
          <a:off x="882036" y="1783901"/>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a:t>Water Quality Reports</a:t>
          </a:r>
          <a:endParaRPr lang="en-US" sz="1400" kern="1200"/>
        </a:p>
      </dsp:txBody>
      <dsp:txXfrm>
        <a:off x="882036" y="1783901"/>
        <a:ext cx="1697408" cy="720112"/>
      </dsp:txXfrm>
    </dsp:sp>
    <dsp:sp modelId="{40C6736A-8778-4E09-A0B5-C82D9017D1B3}">
      <dsp:nvSpPr>
        <dsp:cNvPr id="0" name=""/>
        <dsp:cNvSpPr/>
      </dsp:nvSpPr>
      <dsp:spPr>
        <a:xfrm>
          <a:off x="2875205" y="1783901"/>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E79A6-97A9-461A-B29E-EAE0213B605B}">
      <dsp:nvSpPr>
        <dsp:cNvPr id="0" name=""/>
        <dsp:cNvSpPr/>
      </dsp:nvSpPr>
      <dsp:spPr>
        <a:xfrm>
          <a:off x="3026428" y="1935124"/>
          <a:ext cx="417665" cy="4176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04D0C-CA1A-4D0C-A6F6-4C7E9C48008E}">
      <dsp:nvSpPr>
        <dsp:cNvPr id="0" name=""/>
        <dsp:cNvSpPr/>
      </dsp:nvSpPr>
      <dsp:spPr>
        <a:xfrm>
          <a:off x="3749627" y="1783901"/>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a:t>Billing/Payment Processing</a:t>
          </a:r>
          <a:endParaRPr lang="en-US" sz="1400" kern="1200"/>
        </a:p>
      </dsp:txBody>
      <dsp:txXfrm>
        <a:off x="3749627" y="1783901"/>
        <a:ext cx="1697408" cy="720112"/>
      </dsp:txXfrm>
    </dsp:sp>
    <dsp:sp modelId="{EBE6EB64-2B5C-46CD-8CE1-19C3ABDCBA57}">
      <dsp:nvSpPr>
        <dsp:cNvPr id="0" name=""/>
        <dsp:cNvSpPr/>
      </dsp:nvSpPr>
      <dsp:spPr>
        <a:xfrm>
          <a:off x="7613" y="3232959"/>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79DF2E-DEF6-48E5-8FEE-9D88BB647733}">
      <dsp:nvSpPr>
        <dsp:cNvPr id="0" name=""/>
        <dsp:cNvSpPr/>
      </dsp:nvSpPr>
      <dsp:spPr>
        <a:xfrm>
          <a:off x="158837" y="3384183"/>
          <a:ext cx="417665" cy="4176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02A65-93F5-47E9-B049-D854EBF2D27E}">
      <dsp:nvSpPr>
        <dsp:cNvPr id="0" name=""/>
        <dsp:cNvSpPr/>
      </dsp:nvSpPr>
      <dsp:spPr>
        <a:xfrm>
          <a:off x="882036" y="3232959"/>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a:t>Interpreting Bills</a:t>
          </a:r>
          <a:endParaRPr lang="en-US" sz="1400" kern="1200"/>
        </a:p>
      </dsp:txBody>
      <dsp:txXfrm>
        <a:off x="882036" y="3232959"/>
        <a:ext cx="1697408" cy="720112"/>
      </dsp:txXfrm>
    </dsp:sp>
    <dsp:sp modelId="{8FC0BE15-EA17-485D-81B9-2B5A472D8A1C}">
      <dsp:nvSpPr>
        <dsp:cNvPr id="0" name=""/>
        <dsp:cNvSpPr/>
      </dsp:nvSpPr>
      <dsp:spPr>
        <a:xfrm>
          <a:off x="2875205" y="3232959"/>
          <a:ext cx="720112" cy="7201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035E3-3023-4260-8885-8D0E3A01DB32}">
      <dsp:nvSpPr>
        <dsp:cNvPr id="0" name=""/>
        <dsp:cNvSpPr/>
      </dsp:nvSpPr>
      <dsp:spPr>
        <a:xfrm>
          <a:off x="3026428" y="3384183"/>
          <a:ext cx="417665" cy="4176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E67FD-4F51-4EBF-937E-DA04121D9057}">
      <dsp:nvSpPr>
        <dsp:cNvPr id="0" name=""/>
        <dsp:cNvSpPr/>
      </dsp:nvSpPr>
      <dsp:spPr>
        <a:xfrm>
          <a:off x="3749627" y="3232959"/>
          <a:ext cx="1697408" cy="720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0" i="0" kern="1200"/>
            <a:t>Source Water Assessments and Future Projects</a:t>
          </a:r>
          <a:endParaRPr lang="en-US" sz="1400" kern="1200"/>
        </a:p>
      </dsp:txBody>
      <dsp:txXfrm>
        <a:off x="3749627" y="3232959"/>
        <a:ext cx="1697408" cy="72011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302B6742-A969-4EC3-BAC1-B86EA9B2FA2F}" type="datetimeFigureOut">
              <a:rPr lang="en-US" smtClean="0"/>
              <a:t>8/7/2024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9DA0CBBF-DFA6-47DA-A795-4D73E2B10866}" type="slidenum">
              <a:rPr lang="en-US" smtClean="0"/>
              <a:t>‹#›</a:t>
            </a:fld>
            <a:endParaRPr lang="en-US"/>
          </a:p>
        </p:txBody>
      </p:sp>
    </p:spTree>
    <p:extLst>
      <p:ext uri="{BB962C8B-B14F-4D97-AF65-F5344CB8AC3E}">
        <p14:creationId xmlns:p14="http://schemas.microsoft.com/office/powerpoint/2010/main" val="206252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14.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32A3A41-AD1F-411E-B37C-63C64E5B83AE}"/>
              </a:ext>
            </a:extLst>
          </p:cNvPr>
          <p:cNvGrpSpPr/>
          <p:nvPr userDrawn="1"/>
        </p:nvGrpSpPr>
        <p:grpSpPr>
          <a:xfrm>
            <a:off x="1112850" y="1790524"/>
            <a:ext cx="9236185" cy="1077686"/>
            <a:chOff x="933688" y="1810657"/>
            <a:chExt cx="10324624" cy="1204686"/>
          </a:xfrm>
        </p:grpSpPr>
        <p:sp>
          <p:nvSpPr>
            <p:cNvPr id="8" name="Oval 7">
              <a:extLst>
                <a:ext uri="{FF2B5EF4-FFF2-40B4-BE49-F238E27FC236}">
                  <a16:creationId xmlns:a16="http://schemas.microsoft.com/office/drawing/2014/main" id="{969876C2-4C2C-4C87-A5A7-4C6772969C84}"/>
                </a:ext>
              </a:extLst>
            </p:cNvPr>
            <p:cNvSpPr/>
            <p:nvPr/>
          </p:nvSpPr>
          <p:spPr>
            <a:xfrm>
              <a:off x="10053626" y="1810657"/>
              <a:ext cx="1204686" cy="1204686"/>
            </a:xfrm>
            <a:prstGeom prst="ellipse">
              <a:avLst/>
            </a:prstGeom>
            <a:solidFill>
              <a:srgbClr val="002C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7CC7CC7-D1A8-4D34-9B69-41EE0291A413}"/>
                </a:ext>
              </a:extLst>
            </p:cNvPr>
            <p:cNvSpPr/>
            <p:nvPr/>
          </p:nvSpPr>
          <p:spPr>
            <a:xfrm>
              <a:off x="8394028" y="1810657"/>
              <a:ext cx="1204686" cy="1204686"/>
            </a:xfrm>
            <a:prstGeom prst="ellipse">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0E835020-ACCD-4282-AFA6-8002CE2EB9D9}"/>
                </a:ext>
              </a:extLst>
            </p:cNvPr>
            <p:cNvSpPr/>
            <p:nvPr/>
          </p:nvSpPr>
          <p:spPr>
            <a:xfrm>
              <a:off x="933688" y="1810657"/>
              <a:ext cx="1204686" cy="1204686"/>
            </a:xfrm>
            <a:prstGeom prst="ellipse">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0587A1C2-3136-414E-995A-00D053FE8EB9}"/>
                </a:ext>
              </a:extLst>
            </p:cNvPr>
            <p:cNvSpPr/>
            <p:nvPr/>
          </p:nvSpPr>
          <p:spPr>
            <a:xfrm>
              <a:off x="2798773" y="1810657"/>
              <a:ext cx="1204686" cy="1204686"/>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35F0C11-40D4-4EC7-9CBD-1BB9A593F61E}"/>
                </a:ext>
              </a:extLst>
            </p:cNvPr>
            <p:cNvSpPr/>
            <p:nvPr/>
          </p:nvSpPr>
          <p:spPr>
            <a:xfrm>
              <a:off x="4663858" y="1810657"/>
              <a:ext cx="1204686" cy="1204686"/>
            </a:xfrm>
            <a:prstGeom prst="ellipse">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D10D0BC-CE21-460D-A3C7-243334635C52}"/>
                </a:ext>
              </a:extLst>
            </p:cNvPr>
            <p:cNvSpPr/>
            <p:nvPr/>
          </p:nvSpPr>
          <p:spPr>
            <a:xfrm>
              <a:off x="6528943" y="1810657"/>
              <a:ext cx="1204686" cy="1204686"/>
            </a:xfrm>
            <a:prstGeom prst="ellipse">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4" name="Left Bracket 13">
            <a:extLst>
              <a:ext uri="{FF2B5EF4-FFF2-40B4-BE49-F238E27FC236}">
                <a16:creationId xmlns:a16="http://schemas.microsoft.com/office/drawing/2014/main" id="{759B8FCA-A917-423C-B226-4BE08AA8CEFC}"/>
              </a:ext>
            </a:extLst>
          </p:cNvPr>
          <p:cNvSpPr/>
          <p:nvPr userDrawn="1"/>
        </p:nvSpPr>
        <p:spPr>
          <a:xfrm rot="5400000">
            <a:off x="8915367" y="282123"/>
            <a:ext cx="201384" cy="2562326"/>
          </a:xfrm>
          <a:prstGeom prst="leftBracket">
            <a:avLst/>
          </a:prstGeom>
          <a:noFill/>
          <a:ln w="3175" cap="flat" cmpd="sng" algn="ctr">
            <a:solidFill>
              <a:srgbClr val="44546A"/>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74F6C01-8DFC-4404-AEF0-982DD868F8AE}"/>
              </a:ext>
            </a:extLst>
          </p:cNvPr>
          <p:cNvSpPr txBox="1"/>
          <p:nvPr userDrawn="1"/>
        </p:nvSpPr>
        <p:spPr>
          <a:xfrm>
            <a:off x="7935775" y="1089305"/>
            <a:ext cx="2160567" cy="276999"/>
          </a:xfrm>
          <a:prstGeom prst="rect">
            <a:avLst/>
          </a:prstGeom>
          <a:noFill/>
        </p:spPr>
        <p:txBody>
          <a:bodyPr wrap="square" rtlCol="0">
            <a:spAutoFit/>
          </a:bodyPr>
          <a:lstStyle/>
          <a:p>
            <a:pPr algn="ctr"/>
            <a:r>
              <a:rPr lang="en-US" sz="1200">
                <a:solidFill>
                  <a:srgbClr val="000000"/>
                </a:solidFill>
                <a:latin typeface="Calibri Light" panose="020F0302020204030204"/>
              </a:rPr>
              <a:t>CORIX brand colors</a:t>
            </a:r>
          </a:p>
        </p:txBody>
      </p:sp>
      <p:sp>
        <p:nvSpPr>
          <p:cNvPr id="16" name="TextBox 15">
            <a:extLst>
              <a:ext uri="{FF2B5EF4-FFF2-40B4-BE49-F238E27FC236}">
                <a16:creationId xmlns:a16="http://schemas.microsoft.com/office/drawing/2014/main" id="{975CC25D-9F58-4782-9CA3-A559568951CA}"/>
              </a:ext>
            </a:extLst>
          </p:cNvPr>
          <p:cNvSpPr txBox="1"/>
          <p:nvPr userDrawn="1"/>
        </p:nvSpPr>
        <p:spPr>
          <a:xfrm>
            <a:off x="798074" y="710187"/>
            <a:ext cx="3651705" cy="646331"/>
          </a:xfrm>
          <a:prstGeom prst="rect">
            <a:avLst/>
          </a:prstGeom>
          <a:noFill/>
          <a:ln>
            <a:noFill/>
          </a:ln>
        </p:spPr>
        <p:txBody>
          <a:bodyPr wrap="none" rtlCol="0">
            <a:spAutoFit/>
          </a:bodyPr>
          <a:lstStyle/>
          <a:p>
            <a:r>
              <a:rPr lang="en-US" sz="3600" spc="300">
                <a:solidFill>
                  <a:srgbClr val="3F434F"/>
                </a:solidFill>
                <a:ea typeface="Montserrat" charset="0"/>
                <a:cs typeface="Calibri" panose="020F0502020204030204" pitchFamily="34" charset="0"/>
              </a:rPr>
              <a:t>COLOR PALETTE</a:t>
            </a:r>
          </a:p>
        </p:txBody>
      </p:sp>
      <p:sp>
        <p:nvSpPr>
          <p:cNvPr id="17" name="TextBox 16">
            <a:extLst>
              <a:ext uri="{FF2B5EF4-FFF2-40B4-BE49-F238E27FC236}">
                <a16:creationId xmlns:a16="http://schemas.microsoft.com/office/drawing/2014/main" id="{04233878-1075-4D1B-9FD1-9EFEEC1C8FAA}"/>
              </a:ext>
            </a:extLst>
          </p:cNvPr>
          <p:cNvSpPr txBox="1"/>
          <p:nvPr userDrawn="1"/>
        </p:nvSpPr>
        <p:spPr>
          <a:xfrm>
            <a:off x="798074" y="3408097"/>
            <a:ext cx="1516762" cy="584775"/>
          </a:xfrm>
          <a:prstGeom prst="rect">
            <a:avLst/>
          </a:prstGeom>
          <a:noFill/>
          <a:ln>
            <a:noFill/>
          </a:ln>
        </p:spPr>
        <p:txBody>
          <a:bodyPr wrap="none" rtlCol="0">
            <a:spAutoFit/>
          </a:bodyPr>
          <a:lstStyle/>
          <a:p>
            <a:r>
              <a:rPr lang="en-US" sz="3200" spc="300">
                <a:solidFill>
                  <a:srgbClr val="3F434F"/>
                </a:solidFill>
                <a:latin typeface="Arial Narrow" panose="020B0606020202030204" pitchFamily="34" charset="0"/>
                <a:ea typeface="Montserrat" charset="0"/>
                <a:cs typeface="Calibri" panose="020F0502020204030204" pitchFamily="34" charset="0"/>
              </a:rPr>
              <a:t>FONTS</a:t>
            </a:r>
          </a:p>
        </p:txBody>
      </p:sp>
      <p:sp>
        <p:nvSpPr>
          <p:cNvPr id="18" name="TextBox 17">
            <a:extLst>
              <a:ext uri="{FF2B5EF4-FFF2-40B4-BE49-F238E27FC236}">
                <a16:creationId xmlns:a16="http://schemas.microsoft.com/office/drawing/2014/main" id="{4029A200-1347-49AF-93CA-2DADE028982C}"/>
              </a:ext>
            </a:extLst>
          </p:cNvPr>
          <p:cNvSpPr txBox="1"/>
          <p:nvPr userDrawn="1"/>
        </p:nvSpPr>
        <p:spPr>
          <a:xfrm>
            <a:off x="798074" y="4333254"/>
            <a:ext cx="1287468" cy="307777"/>
          </a:xfrm>
          <a:prstGeom prst="rect">
            <a:avLst/>
          </a:prstGeom>
          <a:noFill/>
          <a:ln>
            <a:noFill/>
          </a:ln>
        </p:spPr>
        <p:txBody>
          <a:bodyPr wrap="none" rtlCol="0">
            <a:spAutoFit/>
          </a:bodyPr>
          <a:lstStyle/>
          <a:p>
            <a:r>
              <a:rPr lang="en-US" sz="1400" b="1">
                <a:solidFill>
                  <a:srgbClr val="3F434F"/>
                </a:solidFill>
                <a:latin typeface="Arial" panose="020B0604020202020204" pitchFamily="34" charset="0"/>
                <a:ea typeface="Montserrat" charset="0"/>
                <a:cs typeface="Arial" panose="020B0604020202020204" pitchFamily="34" charset="0"/>
              </a:rPr>
              <a:t>ARIAL BOLD</a:t>
            </a:r>
          </a:p>
        </p:txBody>
      </p:sp>
      <p:sp>
        <p:nvSpPr>
          <p:cNvPr id="19" name="TextBox 18">
            <a:extLst>
              <a:ext uri="{FF2B5EF4-FFF2-40B4-BE49-F238E27FC236}">
                <a16:creationId xmlns:a16="http://schemas.microsoft.com/office/drawing/2014/main" id="{CDE5FB7B-DFC6-4B1A-BDBE-F37FFD283AFE}"/>
              </a:ext>
            </a:extLst>
          </p:cNvPr>
          <p:cNvSpPr txBox="1"/>
          <p:nvPr userDrawn="1"/>
        </p:nvSpPr>
        <p:spPr>
          <a:xfrm>
            <a:off x="798074" y="4732201"/>
            <a:ext cx="2109774" cy="1384995"/>
          </a:xfrm>
          <a:prstGeom prst="rect">
            <a:avLst/>
          </a:prstGeom>
          <a:noFill/>
          <a:ln>
            <a:noFill/>
          </a:ln>
        </p:spPr>
        <p:txBody>
          <a:bodyPr wrap="square" rtlCol="0">
            <a:spAutoFit/>
          </a:bodyPr>
          <a:lstStyle/>
          <a:p>
            <a:r>
              <a:rPr lang="en-US" sz="1400" b="1" spc="300">
                <a:solidFill>
                  <a:srgbClr val="3F434F"/>
                </a:solidFill>
                <a:latin typeface="Arial" panose="020B0604020202020204" pitchFamily="34" charset="0"/>
                <a:ea typeface="Montserrat" charset="0"/>
                <a:cs typeface="Arial" panose="020B0604020202020204" pitchFamily="34" charset="0"/>
              </a:rPr>
              <a:t>ABCDEFGHIJKLMNOPQRSTUVWXYZ</a:t>
            </a:r>
          </a:p>
          <a:p>
            <a:endParaRPr lang="en-US" sz="1400" b="1" spc="300">
              <a:solidFill>
                <a:srgbClr val="3F434F"/>
              </a:solidFill>
              <a:latin typeface="Arial" panose="020B0604020202020204" pitchFamily="34" charset="0"/>
              <a:ea typeface="Montserrat" charset="0"/>
              <a:cs typeface="Arial" panose="020B0604020202020204" pitchFamily="34" charset="0"/>
            </a:endParaRPr>
          </a:p>
          <a:p>
            <a:r>
              <a:rPr lang="en-US" sz="1400" b="1" spc="300">
                <a:solidFill>
                  <a:srgbClr val="3F434F"/>
                </a:solidFill>
                <a:latin typeface="Arial" panose="020B0604020202020204" pitchFamily="34" charset="0"/>
                <a:ea typeface="Montserrat" charset="0"/>
                <a:cs typeface="Arial" panose="020B0604020202020204" pitchFamily="34" charset="0"/>
              </a:rPr>
              <a:t>abcdefghijklmnopqrstuvwxyz</a:t>
            </a:r>
          </a:p>
        </p:txBody>
      </p:sp>
      <p:sp>
        <p:nvSpPr>
          <p:cNvPr id="20" name="TextBox 19">
            <a:extLst>
              <a:ext uri="{FF2B5EF4-FFF2-40B4-BE49-F238E27FC236}">
                <a16:creationId xmlns:a16="http://schemas.microsoft.com/office/drawing/2014/main" id="{21124629-4E05-4752-8739-6F530CF1284A}"/>
              </a:ext>
            </a:extLst>
          </p:cNvPr>
          <p:cNvSpPr txBox="1"/>
          <p:nvPr userDrawn="1"/>
        </p:nvSpPr>
        <p:spPr>
          <a:xfrm>
            <a:off x="4155865" y="4333254"/>
            <a:ext cx="1615892" cy="307777"/>
          </a:xfrm>
          <a:prstGeom prst="rect">
            <a:avLst/>
          </a:prstGeom>
          <a:noFill/>
          <a:ln>
            <a:noFill/>
          </a:ln>
        </p:spPr>
        <p:txBody>
          <a:bodyPr wrap="none" rtlCol="0">
            <a:spAutoFit/>
          </a:bodyPr>
          <a:lstStyle/>
          <a:p>
            <a:r>
              <a:rPr lang="en-US" sz="1400">
                <a:solidFill>
                  <a:srgbClr val="3F434F"/>
                </a:solidFill>
                <a:latin typeface="Arial" panose="020B0604020202020204" pitchFamily="34" charset="0"/>
                <a:ea typeface="Montserrat" charset="0"/>
                <a:cs typeface="Arial" panose="020B0604020202020204" pitchFamily="34" charset="0"/>
              </a:rPr>
              <a:t>ARIAL REGULAR</a:t>
            </a:r>
          </a:p>
        </p:txBody>
      </p:sp>
      <p:sp>
        <p:nvSpPr>
          <p:cNvPr id="21" name="TextBox 20">
            <a:extLst>
              <a:ext uri="{FF2B5EF4-FFF2-40B4-BE49-F238E27FC236}">
                <a16:creationId xmlns:a16="http://schemas.microsoft.com/office/drawing/2014/main" id="{A699A18F-A395-4154-A9F0-55CE14164E12}"/>
              </a:ext>
            </a:extLst>
          </p:cNvPr>
          <p:cNvSpPr txBox="1"/>
          <p:nvPr userDrawn="1"/>
        </p:nvSpPr>
        <p:spPr>
          <a:xfrm>
            <a:off x="4155865" y="4732201"/>
            <a:ext cx="2109774" cy="1384995"/>
          </a:xfrm>
          <a:prstGeom prst="rect">
            <a:avLst/>
          </a:prstGeom>
          <a:noFill/>
          <a:ln>
            <a:noFill/>
          </a:ln>
        </p:spPr>
        <p:txBody>
          <a:bodyPr wrap="square" rtlCol="0">
            <a:spAutoFit/>
          </a:bodyPr>
          <a:lstStyle/>
          <a:p>
            <a:r>
              <a:rPr lang="en-US" sz="1400" spc="300">
                <a:solidFill>
                  <a:srgbClr val="3F434F"/>
                </a:solidFill>
                <a:latin typeface="Arial" panose="020B0604020202020204" pitchFamily="34" charset="0"/>
                <a:ea typeface="Montserrat" charset="0"/>
                <a:cs typeface="Arial" panose="020B0604020202020204" pitchFamily="34" charset="0"/>
              </a:rPr>
              <a:t>ABCDEFGHIJKLMNOPQRSTUVWXYZ</a:t>
            </a:r>
          </a:p>
          <a:p>
            <a:endParaRPr lang="en-US" sz="1400" spc="300">
              <a:solidFill>
                <a:srgbClr val="3F434F"/>
              </a:solidFill>
              <a:latin typeface="Arial" panose="020B0604020202020204" pitchFamily="34" charset="0"/>
              <a:ea typeface="Montserrat" charset="0"/>
              <a:cs typeface="Arial" panose="020B0604020202020204" pitchFamily="34" charset="0"/>
            </a:endParaRPr>
          </a:p>
          <a:p>
            <a:r>
              <a:rPr lang="en-US" sz="1400" spc="300">
                <a:solidFill>
                  <a:srgbClr val="3F434F"/>
                </a:solidFill>
                <a:latin typeface="Arial" panose="020B0604020202020204" pitchFamily="34" charset="0"/>
                <a:ea typeface="Montserrat" charset="0"/>
                <a:cs typeface="Arial" panose="020B0604020202020204" pitchFamily="34" charset="0"/>
              </a:rPr>
              <a:t>abcdefghijklmnopqrstuvwxyz</a:t>
            </a:r>
          </a:p>
        </p:txBody>
      </p:sp>
      <p:sp>
        <p:nvSpPr>
          <p:cNvPr id="22" name="TextBox 21">
            <a:extLst>
              <a:ext uri="{FF2B5EF4-FFF2-40B4-BE49-F238E27FC236}">
                <a16:creationId xmlns:a16="http://schemas.microsoft.com/office/drawing/2014/main" id="{F02CD43A-0227-497C-825F-F7A836C1EDCA}"/>
              </a:ext>
            </a:extLst>
          </p:cNvPr>
          <p:cNvSpPr txBox="1"/>
          <p:nvPr userDrawn="1"/>
        </p:nvSpPr>
        <p:spPr>
          <a:xfrm>
            <a:off x="7513656" y="4333254"/>
            <a:ext cx="1615892" cy="307777"/>
          </a:xfrm>
          <a:prstGeom prst="rect">
            <a:avLst/>
          </a:prstGeom>
          <a:noFill/>
          <a:ln>
            <a:noFill/>
          </a:ln>
        </p:spPr>
        <p:txBody>
          <a:bodyPr wrap="none" rtlCol="0">
            <a:spAutoFit/>
          </a:bodyPr>
          <a:lstStyle/>
          <a:p>
            <a:r>
              <a:rPr lang="en-US" sz="1400">
                <a:solidFill>
                  <a:srgbClr val="3F434F"/>
                </a:solidFill>
                <a:latin typeface="Arial" panose="020B0604020202020204" pitchFamily="34" charset="0"/>
                <a:ea typeface="Montserrat" charset="0"/>
                <a:cs typeface="Arial" panose="020B0604020202020204" pitchFamily="34" charset="0"/>
              </a:rPr>
              <a:t>ARIAL REGULAR</a:t>
            </a:r>
          </a:p>
        </p:txBody>
      </p:sp>
      <p:sp>
        <p:nvSpPr>
          <p:cNvPr id="23" name="TextBox 22">
            <a:extLst>
              <a:ext uri="{FF2B5EF4-FFF2-40B4-BE49-F238E27FC236}">
                <a16:creationId xmlns:a16="http://schemas.microsoft.com/office/drawing/2014/main" id="{C230BF43-CCB7-49DC-8636-187295097D3C}"/>
              </a:ext>
            </a:extLst>
          </p:cNvPr>
          <p:cNvSpPr txBox="1"/>
          <p:nvPr userDrawn="1"/>
        </p:nvSpPr>
        <p:spPr>
          <a:xfrm>
            <a:off x="7513656" y="4732201"/>
            <a:ext cx="2109774" cy="1384995"/>
          </a:xfrm>
          <a:prstGeom prst="rect">
            <a:avLst/>
          </a:prstGeom>
          <a:noFill/>
          <a:ln>
            <a:noFill/>
          </a:ln>
        </p:spPr>
        <p:txBody>
          <a:bodyPr wrap="square" rtlCol="0">
            <a:spAutoFit/>
          </a:bodyPr>
          <a:lstStyle/>
          <a:p>
            <a:r>
              <a:rPr lang="en-US" sz="1400" spc="300">
                <a:solidFill>
                  <a:srgbClr val="3F434F"/>
                </a:solidFill>
                <a:latin typeface="Arial" panose="020B0604020202020204" pitchFamily="34" charset="0"/>
                <a:ea typeface="Montserrat" charset="0"/>
                <a:cs typeface="Arial" panose="020B0604020202020204" pitchFamily="34" charset="0"/>
              </a:rPr>
              <a:t>ABCDEFGHIJKLMNOPQRSTUVWXYZ</a:t>
            </a:r>
          </a:p>
          <a:p>
            <a:endParaRPr lang="en-US" sz="1400" spc="300">
              <a:solidFill>
                <a:srgbClr val="3F434F"/>
              </a:solidFill>
              <a:latin typeface="Arial" panose="020B0604020202020204" pitchFamily="34" charset="0"/>
              <a:ea typeface="Montserrat" charset="0"/>
              <a:cs typeface="Arial" panose="020B0604020202020204" pitchFamily="34" charset="0"/>
            </a:endParaRPr>
          </a:p>
          <a:p>
            <a:r>
              <a:rPr lang="en-US" sz="1400" spc="300">
                <a:solidFill>
                  <a:srgbClr val="3F434F"/>
                </a:solidFill>
                <a:latin typeface="Arial" panose="020B0604020202020204" pitchFamily="34" charset="0"/>
                <a:ea typeface="Montserrat" charset="0"/>
                <a:cs typeface="Arial" panose="020B0604020202020204" pitchFamily="34" charset="0"/>
              </a:rPr>
              <a:t>abcdefghijklmnopqrstuvwxyz</a:t>
            </a:r>
          </a:p>
        </p:txBody>
      </p:sp>
      <p:sp>
        <p:nvSpPr>
          <p:cNvPr id="24" name="Slide Number Placeholder 1">
            <a:extLst>
              <a:ext uri="{FF2B5EF4-FFF2-40B4-BE49-F238E27FC236}">
                <a16:creationId xmlns:a16="http://schemas.microsoft.com/office/drawing/2014/main" id="{BAA8C71C-E862-4069-801B-E1AE55A72771}"/>
              </a:ext>
            </a:extLst>
          </p:cNvPr>
          <p:cNvSpPr>
            <a:spLocks noGrp="1"/>
          </p:cNvSpPr>
          <p:nvPr>
            <p:ph type="sldNum" sz="quarter" idx="4"/>
          </p:nvPr>
        </p:nvSpPr>
        <p:spPr>
          <a:xfrm>
            <a:off x="9271349" y="6452159"/>
            <a:ext cx="2743200" cy="365125"/>
          </a:xfrm>
        </p:spPr>
        <p:txBody>
          <a:bodyPr/>
          <a:lstStyle/>
          <a:p>
            <a:fld id="{969BB084-47BE-C84A-B6C7-FB9E80AC9FDC}" type="slidenum">
              <a:rPr lang="en-US" smtClean="0"/>
              <a:pPr/>
              <a:t>‹#›</a:t>
            </a:fld>
            <a:endParaRPr lang="en-US"/>
          </a:p>
        </p:txBody>
      </p:sp>
    </p:spTree>
    <p:extLst>
      <p:ext uri="{BB962C8B-B14F-4D97-AF65-F5344CB8AC3E}">
        <p14:creationId xmlns:p14="http://schemas.microsoft.com/office/powerpoint/2010/main" val="183105176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7F45B9-9D8D-40C0-9458-AEA91ACA56A8}"/>
              </a:ext>
            </a:extLst>
          </p:cNvPr>
          <p:cNvSpPr/>
          <p:nvPr userDrawn="1"/>
        </p:nvSpPr>
        <p:spPr>
          <a:xfrm>
            <a:off x="0" y="6179574"/>
            <a:ext cx="12192000" cy="678426"/>
          </a:xfrm>
          <a:prstGeom prst="rect">
            <a:avLst/>
          </a:prstGeom>
          <a:solidFill>
            <a:srgbClr val="3F434F"/>
          </a:solidFill>
          <a:ln w="12700" cap="flat" cmpd="sng" algn="ctr">
            <a:solidFill>
              <a:srgbClr val="002C7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1">
            <a:extLst>
              <a:ext uri="{FF2B5EF4-FFF2-40B4-BE49-F238E27FC236}">
                <a16:creationId xmlns:a16="http://schemas.microsoft.com/office/drawing/2014/main" id="{3C80E12F-13A4-4FE2-9E43-287B6C0CF296}"/>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pic>
        <p:nvPicPr>
          <p:cNvPr id="13" name="Picture 12">
            <a:extLst>
              <a:ext uri="{FF2B5EF4-FFF2-40B4-BE49-F238E27FC236}">
                <a16:creationId xmlns:a16="http://schemas.microsoft.com/office/drawing/2014/main" id="{AC446285-9EF5-4F04-8485-EE8FF3F66B11}"/>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3" name="Text Placeholder 2">
            <a:extLst>
              <a:ext uri="{FF2B5EF4-FFF2-40B4-BE49-F238E27FC236}">
                <a16:creationId xmlns:a16="http://schemas.microsoft.com/office/drawing/2014/main" id="{8D25AE1D-BEFC-4C6E-AC66-0723E13C9ECE}"/>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5" name="Text Placeholder 4">
            <a:extLst>
              <a:ext uri="{FF2B5EF4-FFF2-40B4-BE49-F238E27FC236}">
                <a16:creationId xmlns:a16="http://schemas.microsoft.com/office/drawing/2014/main" id="{1C29E3DD-36B3-4239-AFEB-7B5193810B27}"/>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1" name="Freeform 10">
            <a:extLst>
              <a:ext uri="{FF2B5EF4-FFF2-40B4-BE49-F238E27FC236}">
                <a16:creationId xmlns:a16="http://schemas.microsoft.com/office/drawing/2014/main" id="{03C20FB8-2BCE-401D-A81F-FB23BFF360BF}"/>
              </a:ext>
            </a:extLst>
          </p:cNvPr>
          <p:cNvSpPr/>
          <p:nvPr userDrawn="1"/>
        </p:nvSpPr>
        <p:spPr>
          <a:xfrm>
            <a:off x="2771883" y="2935144"/>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3F434F">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Text Placeholder 2">
            <a:extLst>
              <a:ext uri="{FF2B5EF4-FFF2-40B4-BE49-F238E27FC236}">
                <a16:creationId xmlns:a16="http://schemas.microsoft.com/office/drawing/2014/main" id="{8B61B053-F0E7-4574-9FF7-1003041FC33A}"/>
              </a:ext>
            </a:extLst>
          </p:cNvPr>
          <p:cNvSpPr>
            <a:spLocks noGrp="1"/>
          </p:cNvSpPr>
          <p:nvPr>
            <p:ph idx="1"/>
          </p:nvPr>
        </p:nvSpPr>
        <p:spPr>
          <a:xfrm>
            <a:off x="495734" y="163950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9873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775D7F54-A2A6-413A-9944-FE122BBBAF27}"/>
              </a:ext>
            </a:extLst>
          </p:cNvPr>
          <p:cNvSpPr/>
          <p:nvPr userDrawn="1"/>
        </p:nvSpPr>
        <p:spPr>
          <a:xfrm>
            <a:off x="2771883" y="2935144"/>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9FDF">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D04F2E1-EC95-43A3-A6DF-828A1ECF185B}"/>
              </a:ext>
            </a:extLst>
          </p:cNvPr>
          <p:cNvSpPr/>
          <p:nvPr userDrawn="1"/>
        </p:nvSpPr>
        <p:spPr>
          <a:xfrm>
            <a:off x="0" y="6179574"/>
            <a:ext cx="12192000" cy="678426"/>
          </a:xfrm>
          <a:prstGeom prst="rect">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3469D3EA-17D6-4D39-B6A7-EA8BAD06FDB0}"/>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8" name="Picture 7">
            <a:extLst>
              <a:ext uri="{FF2B5EF4-FFF2-40B4-BE49-F238E27FC236}">
                <a16:creationId xmlns:a16="http://schemas.microsoft.com/office/drawing/2014/main" id="{AFD2C0CB-EECD-4492-A4A1-826DE4699607}"/>
              </a:ext>
            </a:extLst>
          </p:cNvPr>
          <p:cNvPicPr>
            <a:picLocks noChangeAspect="1"/>
          </p:cNvPicPr>
          <p:nvPr userDrawn="1"/>
        </p:nvPicPr>
        <p:blipFill>
          <a:blip r:embed="rId2">
            <a:biLevel thresh="25000"/>
          </a:blip>
          <a:stretch>
            <a:fillRect/>
          </a:stretch>
        </p:blipFill>
        <p:spPr>
          <a:xfrm>
            <a:off x="366604" y="6227722"/>
            <a:ext cx="1262744" cy="630278"/>
          </a:xfrm>
          <a:prstGeom prst="rect">
            <a:avLst/>
          </a:prstGeom>
        </p:spPr>
      </p:pic>
      <p:sp>
        <p:nvSpPr>
          <p:cNvPr id="15" name="Text Placeholder 2">
            <a:extLst>
              <a:ext uri="{FF2B5EF4-FFF2-40B4-BE49-F238E27FC236}">
                <a16:creationId xmlns:a16="http://schemas.microsoft.com/office/drawing/2014/main" id="{6B171E7E-B878-4FB3-8FC4-241B84E5EC19}"/>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16" name="Text Placeholder 4">
            <a:extLst>
              <a:ext uri="{FF2B5EF4-FFF2-40B4-BE49-F238E27FC236}">
                <a16:creationId xmlns:a16="http://schemas.microsoft.com/office/drawing/2014/main" id="{EC84E5E1-C4A5-413A-9DDF-D17C0F784614}"/>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0" name="Text Placeholder 2">
            <a:extLst>
              <a:ext uri="{FF2B5EF4-FFF2-40B4-BE49-F238E27FC236}">
                <a16:creationId xmlns:a16="http://schemas.microsoft.com/office/drawing/2014/main" id="{14E38354-371F-411D-AB2E-AC681EA47FA4}"/>
              </a:ext>
            </a:extLst>
          </p:cNvPr>
          <p:cNvSpPr>
            <a:spLocks noGrp="1"/>
          </p:cNvSpPr>
          <p:nvPr>
            <p:ph idx="1"/>
          </p:nvPr>
        </p:nvSpPr>
        <p:spPr>
          <a:xfrm>
            <a:off x="495734" y="171142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055638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0F00870-5FDC-4D44-99B6-FFA3BE94F31C}"/>
              </a:ext>
            </a:extLst>
          </p:cNvPr>
          <p:cNvSpPr/>
          <p:nvPr userDrawn="1"/>
        </p:nvSpPr>
        <p:spPr>
          <a:xfrm>
            <a:off x="0" y="6179574"/>
            <a:ext cx="12192000" cy="678426"/>
          </a:xfrm>
          <a:prstGeom prst="rect">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Slide Number Placeholder 1">
            <a:extLst>
              <a:ext uri="{FF2B5EF4-FFF2-40B4-BE49-F238E27FC236}">
                <a16:creationId xmlns:a16="http://schemas.microsoft.com/office/drawing/2014/main" id="{58341617-637E-483B-8B7E-853F7215FC39}"/>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23" name="Picture 22">
            <a:extLst>
              <a:ext uri="{FF2B5EF4-FFF2-40B4-BE49-F238E27FC236}">
                <a16:creationId xmlns:a16="http://schemas.microsoft.com/office/drawing/2014/main" id="{A816D765-B03B-4D71-AD30-00A4A2744BD9}"/>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24" name="Freeform 13">
            <a:extLst>
              <a:ext uri="{FF2B5EF4-FFF2-40B4-BE49-F238E27FC236}">
                <a16:creationId xmlns:a16="http://schemas.microsoft.com/office/drawing/2014/main" id="{56BC0CCE-F8AC-4F06-AAB0-25DB7DB0E2C9}"/>
              </a:ext>
            </a:extLst>
          </p:cNvPr>
          <p:cNvSpPr/>
          <p:nvPr userDrawn="1"/>
        </p:nvSpPr>
        <p:spPr>
          <a:xfrm>
            <a:off x="2801602" y="2845201"/>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77A7">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9" name="Text Placeholder 2">
            <a:extLst>
              <a:ext uri="{FF2B5EF4-FFF2-40B4-BE49-F238E27FC236}">
                <a16:creationId xmlns:a16="http://schemas.microsoft.com/office/drawing/2014/main" id="{380F7E54-6655-4A6E-91CF-ED2A2C767D1C}"/>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40" name="Text Placeholder 4">
            <a:extLst>
              <a:ext uri="{FF2B5EF4-FFF2-40B4-BE49-F238E27FC236}">
                <a16:creationId xmlns:a16="http://schemas.microsoft.com/office/drawing/2014/main" id="{44417824-9D6B-4F8B-9298-CF76CD95425A}"/>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0" name="Text Placeholder 2">
            <a:extLst>
              <a:ext uri="{FF2B5EF4-FFF2-40B4-BE49-F238E27FC236}">
                <a16:creationId xmlns:a16="http://schemas.microsoft.com/office/drawing/2014/main" id="{B53A6889-6ACE-4CDD-9016-2E30E2A5006A}"/>
              </a:ext>
            </a:extLst>
          </p:cNvPr>
          <p:cNvSpPr>
            <a:spLocks noGrp="1"/>
          </p:cNvSpPr>
          <p:nvPr>
            <p:ph idx="1"/>
          </p:nvPr>
        </p:nvSpPr>
        <p:spPr>
          <a:xfrm>
            <a:off x="495734" y="163950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6284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D288EF-D0F8-4616-B8AC-D38857D1473F}"/>
              </a:ext>
            </a:extLst>
          </p:cNvPr>
          <p:cNvSpPr/>
          <p:nvPr userDrawn="1"/>
        </p:nvSpPr>
        <p:spPr>
          <a:xfrm>
            <a:off x="0" y="6179574"/>
            <a:ext cx="12192000" cy="67842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1">
            <a:extLst>
              <a:ext uri="{FF2B5EF4-FFF2-40B4-BE49-F238E27FC236}">
                <a16:creationId xmlns:a16="http://schemas.microsoft.com/office/drawing/2014/main" id="{E6079F58-A8BB-45DB-B50D-1DB721BA7019}"/>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8" name="Picture 7">
            <a:extLst>
              <a:ext uri="{FF2B5EF4-FFF2-40B4-BE49-F238E27FC236}">
                <a16:creationId xmlns:a16="http://schemas.microsoft.com/office/drawing/2014/main" id="{5A6E8E6F-FFE4-4405-BEA7-C4BFF2C35DC3}"/>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10" name="Freeform 9">
            <a:extLst>
              <a:ext uri="{FF2B5EF4-FFF2-40B4-BE49-F238E27FC236}">
                <a16:creationId xmlns:a16="http://schemas.microsoft.com/office/drawing/2014/main" id="{69D04AED-B8D5-44C9-B01B-8E51DC339696}"/>
              </a:ext>
            </a:extLst>
          </p:cNvPr>
          <p:cNvSpPr/>
          <p:nvPr userDrawn="1"/>
        </p:nvSpPr>
        <p:spPr>
          <a:xfrm>
            <a:off x="2801602" y="2845201"/>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89C9C7">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 Placeholder 2">
            <a:extLst>
              <a:ext uri="{FF2B5EF4-FFF2-40B4-BE49-F238E27FC236}">
                <a16:creationId xmlns:a16="http://schemas.microsoft.com/office/drawing/2014/main" id="{00096D08-F3D6-4553-8F9F-50DC08777195}"/>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12" name="Text Placeholder 4">
            <a:extLst>
              <a:ext uri="{FF2B5EF4-FFF2-40B4-BE49-F238E27FC236}">
                <a16:creationId xmlns:a16="http://schemas.microsoft.com/office/drawing/2014/main" id="{D25F4FB2-35D8-4A2F-A3BF-CBA15FC3C1B1}"/>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4" name="Text Placeholder 2">
            <a:extLst>
              <a:ext uri="{FF2B5EF4-FFF2-40B4-BE49-F238E27FC236}">
                <a16:creationId xmlns:a16="http://schemas.microsoft.com/office/drawing/2014/main" id="{1BFE8993-4BA5-4D66-96D7-605ADB284163}"/>
              </a:ext>
            </a:extLst>
          </p:cNvPr>
          <p:cNvSpPr>
            <a:spLocks noGrp="1"/>
          </p:cNvSpPr>
          <p:nvPr>
            <p:ph idx="1"/>
          </p:nvPr>
        </p:nvSpPr>
        <p:spPr>
          <a:xfrm>
            <a:off x="495734" y="163950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7022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3A2800B7-CBB9-47DC-A5E4-4E25644354B0}"/>
              </a:ext>
            </a:extLst>
          </p:cNvPr>
          <p:cNvSpPr/>
          <p:nvPr userDrawn="1"/>
        </p:nvSpPr>
        <p:spPr>
          <a:xfrm>
            <a:off x="2801602" y="2845201"/>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4EAE7A">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5153A6D-0AC9-480C-B812-4CE1376F8545}"/>
              </a:ext>
            </a:extLst>
          </p:cNvPr>
          <p:cNvSpPr/>
          <p:nvPr userDrawn="1"/>
        </p:nvSpPr>
        <p:spPr>
          <a:xfrm>
            <a:off x="0" y="6179574"/>
            <a:ext cx="12192000" cy="678426"/>
          </a:xfrm>
          <a:prstGeom prst="rect">
            <a:avLst/>
          </a:prstGeom>
          <a:solidFill>
            <a:srgbClr val="4EAE7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1C1DE9A8-3F61-486A-8F7D-11705459902A}"/>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8" name="Picture 7">
            <a:extLst>
              <a:ext uri="{FF2B5EF4-FFF2-40B4-BE49-F238E27FC236}">
                <a16:creationId xmlns:a16="http://schemas.microsoft.com/office/drawing/2014/main" id="{9116214D-EA4B-42DB-844D-99FF74B4AEB2}"/>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10" name="Text Placeholder 2">
            <a:extLst>
              <a:ext uri="{FF2B5EF4-FFF2-40B4-BE49-F238E27FC236}">
                <a16:creationId xmlns:a16="http://schemas.microsoft.com/office/drawing/2014/main" id="{AE3C2220-4E5F-425C-8B86-36FC01F0BC81}"/>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11" name="Text Placeholder 4">
            <a:extLst>
              <a:ext uri="{FF2B5EF4-FFF2-40B4-BE49-F238E27FC236}">
                <a16:creationId xmlns:a16="http://schemas.microsoft.com/office/drawing/2014/main" id="{E7297300-9336-40D5-AAC8-57D976D61DB6}"/>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3" name="Text Placeholder 2">
            <a:extLst>
              <a:ext uri="{FF2B5EF4-FFF2-40B4-BE49-F238E27FC236}">
                <a16:creationId xmlns:a16="http://schemas.microsoft.com/office/drawing/2014/main" id="{3EDF757B-BC78-42CF-8CD7-A89444A2A7D9}"/>
              </a:ext>
            </a:extLst>
          </p:cNvPr>
          <p:cNvSpPr>
            <a:spLocks noGrp="1"/>
          </p:cNvSpPr>
          <p:nvPr>
            <p:ph idx="1"/>
          </p:nvPr>
        </p:nvSpPr>
        <p:spPr>
          <a:xfrm>
            <a:off x="495734" y="171142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932797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7521971E-6A47-47A4-B962-33A50FE159C4}"/>
              </a:ext>
            </a:extLst>
          </p:cNvPr>
          <p:cNvSpPr/>
          <p:nvPr userDrawn="1"/>
        </p:nvSpPr>
        <p:spPr>
          <a:xfrm>
            <a:off x="2801602" y="2845201"/>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776D64">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A5DB7A6-8783-4775-A88A-7B4610A39E63}"/>
              </a:ext>
            </a:extLst>
          </p:cNvPr>
          <p:cNvSpPr/>
          <p:nvPr userDrawn="1"/>
        </p:nvSpPr>
        <p:spPr>
          <a:xfrm>
            <a:off x="0" y="6179574"/>
            <a:ext cx="12192000" cy="678426"/>
          </a:xfrm>
          <a:prstGeom prst="rect">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Slide Number Placeholder 1">
            <a:extLst>
              <a:ext uri="{FF2B5EF4-FFF2-40B4-BE49-F238E27FC236}">
                <a16:creationId xmlns:a16="http://schemas.microsoft.com/office/drawing/2014/main" id="{BF57EAB8-D7E1-4C8F-A1ED-1711C427116D}"/>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8" name="Picture 7">
            <a:extLst>
              <a:ext uri="{FF2B5EF4-FFF2-40B4-BE49-F238E27FC236}">
                <a16:creationId xmlns:a16="http://schemas.microsoft.com/office/drawing/2014/main" id="{7CF2D8B7-C21A-43C4-B332-27402C1AD363}"/>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10" name="Text Placeholder 2">
            <a:extLst>
              <a:ext uri="{FF2B5EF4-FFF2-40B4-BE49-F238E27FC236}">
                <a16:creationId xmlns:a16="http://schemas.microsoft.com/office/drawing/2014/main" id="{122D8517-CA4D-4927-92FB-E8CCADD482CB}"/>
              </a:ext>
            </a:extLst>
          </p:cNvPr>
          <p:cNvSpPr>
            <a:spLocks noGrp="1"/>
          </p:cNvSpPr>
          <p:nvPr>
            <p:ph type="body" sz="quarter" idx="10" hasCustomPrompt="1"/>
          </p:nvPr>
        </p:nvSpPr>
        <p:spPr>
          <a:xfrm>
            <a:off x="495734" y="581875"/>
            <a:ext cx="5310188" cy="405530"/>
          </a:xfrm>
        </p:spPr>
        <p:txBody>
          <a:bodyPr anchor="ctr"/>
          <a:lstStyle>
            <a:lvl1pPr marL="0" indent="0">
              <a:buNone/>
              <a:defRPr sz="1500" b="0" spc="300">
                <a:solidFill>
                  <a:srgbClr val="404040"/>
                </a:solidFill>
              </a:defRPr>
            </a:lvl1pPr>
            <a:lvl2pPr marL="457200" indent="0">
              <a:buNone/>
              <a:defRPr sz="1500" spc="300" baseline="0">
                <a:latin typeface="+mj-lt"/>
              </a:defRPr>
            </a:lvl2pPr>
          </a:lstStyle>
          <a:p>
            <a:pPr lvl="0"/>
            <a:r>
              <a:rPr lang="en-US"/>
              <a:t>SUBHEADER</a:t>
            </a:r>
          </a:p>
        </p:txBody>
      </p:sp>
      <p:sp>
        <p:nvSpPr>
          <p:cNvPr id="11" name="Text Placeholder 4">
            <a:extLst>
              <a:ext uri="{FF2B5EF4-FFF2-40B4-BE49-F238E27FC236}">
                <a16:creationId xmlns:a16="http://schemas.microsoft.com/office/drawing/2014/main" id="{0C8451F0-1F79-4D1B-BA18-675237CDC860}"/>
              </a:ext>
            </a:extLst>
          </p:cNvPr>
          <p:cNvSpPr>
            <a:spLocks noGrp="1"/>
          </p:cNvSpPr>
          <p:nvPr>
            <p:ph type="body" sz="quarter" idx="11" hasCustomPrompt="1"/>
          </p:nvPr>
        </p:nvSpPr>
        <p:spPr>
          <a:xfrm>
            <a:off x="495734" y="912607"/>
            <a:ext cx="3367087" cy="538163"/>
          </a:xfrm>
        </p:spPr>
        <p:txBody>
          <a:bodyPr>
            <a:noAutofit/>
          </a:bodyPr>
          <a:lstStyle>
            <a:lvl1pPr marL="0" indent="0">
              <a:buNone/>
              <a:defRPr sz="3200" spc="300">
                <a:latin typeface="Arial Narrow" panose="020B0606020202030204" pitchFamily="34" charset="0"/>
              </a:defRPr>
            </a:lvl1pPr>
          </a:lstStyle>
          <a:p>
            <a:pPr lvl="0"/>
            <a:r>
              <a:rPr lang="en-US"/>
              <a:t>TITLE</a:t>
            </a:r>
          </a:p>
        </p:txBody>
      </p:sp>
      <p:sp>
        <p:nvSpPr>
          <p:cNvPr id="13" name="Text Placeholder 2">
            <a:extLst>
              <a:ext uri="{FF2B5EF4-FFF2-40B4-BE49-F238E27FC236}">
                <a16:creationId xmlns:a16="http://schemas.microsoft.com/office/drawing/2014/main" id="{E0653599-D6C3-410B-9609-6DA0B8CAB240}"/>
              </a:ext>
            </a:extLst>
          </p:cNvPr>
          <p:cNvSpPr>
            <a:spLocks noGrp="1"/>
          </p:cNvSpPr>
          <p:nvPr>
            <p:ph idx="1"/>
          </p:nvPr>
        </p:nvSpPr>
        <p:spPr>
          <a:xfrm>
            <a:off x="495734" y="163950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5831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1F352-1305-4539-9CDE-61D756AC8F8D}"/>
              </a:ext>
            </a:extLst>
          </p:cNvPr>
          <p:cNvSpPr/>
          <p:nvPr userDrawn="1"/>
        </p:nvSpPr>
        <p:spPr>
          <a:xfrm>
            <a:off x="0" y="0"/>
            <a:ext cx="3889248" cy="6858000"/>
          </a:xfrm>
          <a:prstGeom prst="rect">
            <a:avLst/>
          </a:prstGeom>
          <a:blipFill>
            <a:blip r:embed="rId2">
              <a:grayscl/>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9F49F09-89DC-43CC-BF37-079E82901ABD}"/>
              </a:ext>
            </a:extLst>
          </p:cNvPr>
          <p:cNvSpPr/>
          <p:nvPr userDrawn="1"/>
        </p:nvSpPr>
        <p:spPr>
          <a:xfrm>
            <a:off x="0" y="0"/>
            <a:ext cx="3889248" cy="6858000"/>
          </a:xfrm>
          <a:prstGeom prst="rect">
            <a:avLst/>
          </a:prstGeom>
          <a:solidFill>
            <a:srgbClr val="86C9A5">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C57144-354E-4C3B-A837-3DCD46B997A3}"/>
              </a:ext>
            </a:extLst>
          </p:cNvPr>
          <p:cNvSpPr/>
          <p:nvPr userDrawn="1"/>
        </p:nvSpPr>
        <p:spPr>
          <a:xfrm>
            <a:off x="7276623" y="1735291"/>
            <a:ext cx="980894" cy="35056"/>
          </a:xfrm>
          <a:prstGeom prst="rect">
            <a:avLst/>
          </a:prstGeom>
          <a:solidFill>
            <a:srgbClr val="3F434F"/>
          </a:solidFill>
          <a:ln w="12700" cap="flat" cmpd="sng" algn="ctr">
            <a:solidFill>
              <a:srgbClr val="3F434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76D64"/>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FE84CF-F574-451F-AF62-D803F720273B}"/>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000000">
                  <a:lumMod val="75000"/>
                  <a:lumOff val="25000"/>
                </a:srgbClr>
              </a:solidFill>
              <a:latin typeface="Interstate" pitchFamily="2" charset="77"/>
              <a:ea typeface="EB Garamond 12" charset="0"/>
              <a:cs typeface="EB Garamond 12" charset="0"/>
            </a:endParaRPr>
          </a:p>
        </p:txBody>
      </p:sp>
      <p:pic>
        <p:nvPicPr>
          <p:cNvPr id="14" name="Picture 13">
            <a:extLst>
              <a:ext uri="{FF2B5EF4-FFF2-40B4-BE49-F238E27FC236}">
                <a16:creationId xmlns:a16="http://schemas.microsoft.com/office/drawing/2014/main" id="{3AFF781A-10C6-4E30-AC11-F2498B7AA1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76"/>
          <a:stretch/>
        </p:blipFill>
        <p:spPr>
          <a:xfrm>
            <a:off x="2605785" y="1046779"/>
            <a:ext cx="3816096" cy="4779263"/>
          </a:xfrm>
          <a:prstGeom prst="rect">
            <a:avLst/>
          </a:prstGeom>
        </p:spPr>
      </p:pic>
      <p:pic>
        <p:nvPicPr>
          <p:cNvPr id="15" name="Picture 14">
            <a:extLst>
              <a:ext uri="{FF2B5EF4-FFF2-40B4-BE49-F238E27FC236}">
                <a16:creationId xmlns:a16="http://schemas.microsoft.com/office/drawing/2014/main" id="{E5FB8CC3-A3D3-44F2-87E6-0E854F877D83}"/>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7" name="TextBox 16">
            <a:extLst>
              <a:ext uri="{FF2B5EF4-FFF2-40B4-BE49-F238E27FC236}">
                <a16:creationId xmlns:a16="http://schemas.microsoft.com/office/drawing/2014/main" id="{24C4F3E4-9176-4274-B5E7-00170A5BDFC5}"/>
              </a:ext>
            </a:extLst>
          </p:cNvPr>
          <p:cNvSpPr txBox="1"/>
          <p:nvPr/>
        </p:nvSpPr>
        <p:spPr>
          <a:xfrm>
            <a:off x="7195725" y="2626428"/>
            <a:ext cx="184731" cy="307777"/>
          </a:xfrm>
          <a:prstGeom prst="rect">
            <a:avLst/>
          </a:prstGeom>
          <a:noFill/>
        </p:spPr>
        <p:txBody>
          <a:bodyPr wrap="none" rtlCol="0">
            <a:spAutoFit/>
          </a:bodyPr>
          <a:lstStyle/>
          <a:p>
            <a:endParaRPr lang="en-US" sz="1400" spc="300">
              <a:solidFill>
                <a:srgbClr val="000000">
                  <a:lumMod val="75000"/>
                  <a:lumOff val="25000"/>
                </a:srgbClr>
              </a:solidFill>
              <a:latin typeface="Interstate" pitchFamily="2" charset="77"/>
              <a:ea typeface="EB Garamond 12" charset="0"/>
              <a:cs typeface="EB Garamond 12" charset="0"/>
            </a:endParaRPr>
          </a:p>
        </p:txBody>
      </p:sp>
      <p:sp>
        <p:nvSpPr>
          <p:cNvPr id="43" name="Slide Number Placeholder 1">
            <a:extLst>
              <a:ext uri="{FF2B5EF4-FFF2-40B4-BE49-F238E27FC236}">
                <a16:creationId xmlns:a16="http://schemas.microsoft.com/office/drawing/2014/main" id="{12BFBB8B-FA9B-46DF-B67D-5960F3E0F3CB}"/>
              </a:ext>
            </a:extLst>
          </p:cNvPr>
          <p:cNvSpPr txBox="1">
            <a:spLocks/>
          </p:cNvSpPr>
          <p:nvPr userDrawn="1"/>
        </p:nvSpPr>
        <p:spPr>
          <a:xfrm>
            <a:off x="9271349" y="645215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A"/>
              </a:solidFill>
              <a:effectLst/>
              <a:uLnTx/>
              <a:uFillTx/>
              <a:latin typeface="Calibri Light" panose="020F0302020204030204"/>
            </a:endParaRPr>
          </a:p>
        </p:txBody>
      </p:sp>
      <p:sp>
        <p:nvSpPr>
          <p:cNvPr id="3" name="Text Placeholder 2">
            <a:extLst>
              <a:ext uri="{FF2B5EF4-FFF2-40B4-BE49-F238E27FC236}">
                <a16:creationId xmlns:a16="http://schemas.microsoft.com/office/drawing/2014/main" id="{B4050B73-50CC-45C7-BD56-C11FA36FD2C9}"/>
              </a:ext>
            </a:extLst>
          </p:cNvPr>
          <p:cNvSpPr>
            <a:spLocks noGrp="1"/>
          </p:cNvSpPr>
          <p:nvPr>
            <p:ph type="body" sz="quarter" idx="10" hasCustomPrompt="1"/>
          </p:nvPr>
        </p:nvSpPr>
        <p:spPr>
          <a:xfrm>
            <a:off x="7195724" y="2020654"/>
            <a:ext cx="3022931" cy="569912"/>
          </a:xfrm>
        </p:spPr>
        <p:txBody>
          <a:bodyPr>
            <a:noAutofit/>
          </a:bodyPr>
          <a:lstStyle>
            <a:lvl1pPr marL="0" indent="0">
              <a:buNone/>
              <a:defRPr sz="3200" spc="300">
                <a:solidFill>
                  <a:srgbClr val="404040"/>
                </a:solidFill>
                <a:latin typeface="Arial Narrow" panose="020B0606020202030204" pitchFamily="34" charset="0"/>
              </a:defRPr>
            </a:lvl1pPr>
          </a:lstStyle>
          <a:p>
            <a:pPr lvl="0"/>
            <a:r>
              <a:rPr lang="en-US"/>
              <a:t>HEADER</a:t>
            </a:r>
          </a:p>
        </p:txBody>
      </p:sp>
      <p:sp>
        <p:nvSpPr>
          <p:cNvPr id="7" name="Text Placeholder 6">
            <a:extLst>
              <a:ext uri="{FF2B5EF4-FFF2-40B4-BE49-F238E27FC236}">
                <a16:creationId xmlns:a16="http://schemas.microsoft.com/office/drawing/2014/main" id="{6E3164AF-2379-4DCF-9800-77A179DFF473}"/>
              </a:ext>
            </a:extLst>
          </p:cNvPr>
          <p:cNvSpPr>
            <a:spLocks noGrp="1"/>
          </p:cNvSpPr>
          <p:nvPr>
            <p:ph type="body" sz="quarter" idx="12" hasCustomPrompt="1"/>
          </p:nvPr>
        </p:nvSpPr>
        <p:spPr>
          <a:xfrm>
            <a:off x="1393373" y="1046779"/>
            <a:ext cx="395287" cy="3798887"/>
          </a:xfrm>
        </p:spPr>
        <p:txBody>
          <a:bodyPr vert="vert270"/>
          <a:lstStyle>
            <a:lvl1pPr marL="0" marR="0" indent="0" algn="l" defTabSz="914400" rtl="0" eaLnBrk="1" fontAlgn="auto" latinLnBrk="0" hangingPunct="1">
              <a:lnSpc>
                <a:spcPct val="100000"/>
              </a:lnSpc>
              <a:spcBef>
                <a:spcPts val="0"/>
              </a:spcBef>
              <a:spcAft>
                <a:spcPts val="0"/>
              </a:spcAft>
              <a:buClrTx/>
              <a:buSzTx/>
              <a:buFontTx/>
              <a:buNone/>
              <a:tabLst/>
              <a:defRPr spc="600">
                <a:solidFill>
                  <a:schemeClr val="bg1"/>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a:ln>
                  <a:noFill/>
                </a:ln>
                <a:solidFill>
                  <a:srgbClr val="FFFFFF"/>
                </a:solidFill>
                <a:effectLst/>
                <a:uLnTx/>
                <a:uFillTx/>
                <a:latin typeface="Calibri Light" panose="020F0302020204030204" pitchFamily="34" charset="0"/>
                <a:ea typeface="Montserrat" charset="0"/>
                <a:cs typeface="Calibri Light" panose="020F0302020204030204" pitchFamily="34" charset="0"/>
              </a:rPr>
              <a:t>TITLE</a:t>
            </a:r>
          </a:p>
          <a:p>
            <a:pPr lvl="0"/>
            <a:endParaRPr lang="en-US"/>
          </a:p>
        </p:txBody>
      </p:sp>
      <p:sp>
        <p:nvSpPr>
          <p:cNvPr id="23" name="Text Placeholder 22">
            <a:extLst>
              <a:ext uri="{FF2B5EF4-FFF2-40B4-BE49-F238E27FC236}">
                <a16:creationId xmlns:a16="http://schemas.microsoft.com/office/drawing/2014/main" id="{E460BA7E-6461-4265-A992-1D91517F03B6}"/>
              </a:ext>
            </a:extLst>
          </p:cNvPr>
          <p:cNvSpPr>
            <a:spLocks noGrp="1"/>
          </p:cNvSpPr>
          <p:nvPr>
            <p:ph type="body" sz="quarter" idx="13" hasCustomPrompt="1"/>
          </p:nvPr>
        </p:nvSpPr>
        <p:spPr>
          <a:xfrm>
            <a:off x="7195724" y="2934205"/>
            <a:ext cx="3814763" cy="1547812"/>
          </a:xfrm>
        </p:spPr>
        <p:txBody>
          <a:bodyPr>
            <a:normAutofit/>
          </a:bodyPr>
          <a:lstStyle>
            <a:lvl1pPr marL="342900" indent="-342900">
              <a:lnSpc>
                <a:spcPct val="150000"/>
              </a:lnSpc>
              <a:buClr>
                <a:srgbClr val="95BFA8"/>
              </a:buClr>
              <a:buFont typeface="+mj-lt"/>
              <a:buAutoNum type="arabicPeriod"/>
              <a:defRPr sz="1800" spc="0">
                <a:solidFill>
                  <a:srgbClr val="3F434F"/>
                </a:solidFill>
                <a:latin typeface="Arial" panose="020B0604020202020204" pitchFamily="34" charset="0"/>
                <a:cs typeface="Arial" panose="020B0604020202020204" pitchFamily="34" charset="0"/>
              </a:defRPr>
            </a:lvl1pPr>
          </a:lstStyle>
          <a:p>
            <a:pPr lvl="0"/>
            <a:r>
              <a:rPr lang="en-US">
                <a:solidFill>
                  <a:srgbClr val="404040"/>
                </a:solidFill>
              </a:rPr>
              <a:t>Insert text</a:t>
            </a:r>
          </a:p>
          <a:p>
            <a:pPr lvl="0"/>
            <a:r>
              <a:rPr lang="en-US">
                <a:solidFill>
                  <a:srgbClr val="404040"/>
                </a:solidFill>
              </a:rPr>
              <a:t>Insert text</a:t>
            </a:r>
          </a:p>
        </p:txBody>
      </p:sp>
    </p:spTree>
    <p:extLst>
      <p:ext uri="{BB962C8B-B14F-4D97-AF65-F5344CB8AC3E}">
        <p14:creationId xmlns:p14="http://schemas.microsoft.com/office/powerpoint/2010/main" val="34403590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B8BC62-8D5D-4A55-8009-A51FA58F36E7}"/>
              </a:ext>
            </a:extLst>
          </p:cNvPr>
          <p:cNvSpPr/>
          <p:nvPr userDrawn="1"/>
        </p:nvSpPr>
        <p:spPr>
          <a:xfrm>
            <a:off x="0" y="0"/>
            <a:ext cx="3889248" cy="6858000"/>
          </a:xfrm>
          <a:prstGeom prst="rect">
            <a:avLst/>
          </a:prstGeom>
          <a:blipFill>
            <a:blip r:embed="rId2">
              <a:grayscl/>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51F774B-5D71-462C-8775-6A542B425EBB}"/>
              </a:ext>
            </a:extLst>
          </p:cNvPr>
          <p:cNvSpPr/>
          <p:nvPr userDrawn="1"/>
        </p:nvSpPr>
        <p:spPr>
          <a:xfrm>
            <a:off x="0" y="0"/>
            <a:ext cx="3889248" cy="6858000"/>
          </a:xfrm>
          <a:prstGeom prst="rect">
            <a:avLst/>
          </a:prstGeom>
          <a:solidFill>
            <a:srgbClr val="009FDF">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8B7EC47-AFF9-4BB9-AB58-E981AF0B246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b="-76"/>
          <a:stretch/>
        </p:blipFill>
        <p:spPr>
          <a:xfrm>
            <a:off x="2605785" y="1046779"/>
            <a:ext cx="3816096" cy="4779263"/>
          </a:xfrm>
          <a:prstGeom prst="rect">
            <a:avLst/>
          </a:prstGeom>
        </p:spPr>
      </p:pic>
      <p:pic>
        <p:nvPicPr>
          <p:cNvPr id="14" name="Picture 13">
            <a:extLst>
              <a:ext uri="{FF2B5EF4-FFF2-40B4-BE49-F238E27FC236}">
                <a16:creationId xmlns:a16="http://schemas.microsoft.com/office/drawing/2014/main" id="{B883559B-D8CD-4FE2-B5D7-C8C43F9824D4}"/>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5" name="Freeform 15">
            <a:extLst>
              <a:ext uri="{FF2B5EF4-FFF2-40B4-BE49-F238E27FC236}">
                <a16:creationId xmlns:a16="http://schemas.microsoft.com/office/drawing/2014/main" id="{8921ABFD-A163-47CF-BBBF-0522A6744DE7}"/>
              </a:ext>
            </a:extLst>
          </p:cNvPr>
          <p:cNvSpPr/>
          <p:nvPr userDrawn="1"/>
        </p:nvSpPr>
        <p:spPr>
          <a:xfrm rot="16200000">
            <a:off x="7230790" y="1774350"/>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9FDF">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F352FCD-1761-48F7-B04C-90677F45089A}"/>
              </a:ext>
            </a:extLst>
          </p:cNvPr>
          <p:cNvSpPr/>
          <p:nvPr userDrawn="1"/>
        </p:nvSpPr>
        <p:spPr>
          <a:xfrm>
            <a:off x="7276623" y="1735291"/>
            <a:ext cx="980894" cy="35056"/>
          </a:xfrm>
          <a:prstGeom prst="rect">
            <a:avLst/>
          </a:prstGeom>
          <a:solidFill>
            <a:srgbClr val="3F434F"/>
          </a:solidFill>
          <a:ln w="12700" cap="flat" cmpd="sng" algn="ctr">
            <a:solidFill>
              <a:srgbClr val="3F434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76D64"/>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5459AE99-F373-4DA6-B5E8-9E4863D8D073}"/>
              </a:ext>
            </a:extLst>
          </p:cNvPr>
          <p:cNvSpPr/>
          <p:nvPr userDrawn="1"/>
        </p:nvSpPr>
        <p:spPr>
          <a:xfrm>
            <a:off x="-1529761" y="-876824"/>
            <a:ext cx="3614738" cy="3614738"/>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Slide Number Placeholder 1">
            <a:extLst>
              <a:ext uri="{FF2B5EF4-FFF2-40B4-BE49-F238E27FC236}">
                <a16:creationId xmlns:a16="http://schemas.microsoft.com/office/drawing/2014/main" id="{830A602F-9536-4E84-86A7-FD710F743B8A}"/>
              </a:ext>
            </a:extLst>
          </p:cNvPr>
          <p:cNvSpPr>
            <a:spLocks noGrp="1"/>
          </p:cNvSpPr>
          <p:nvPr>
            <p:ph type="sldNum" sz="quarter" idx="4"/>
          </p:nvPr>
        </p:nvSpPr>
        <p:spPr>
          <a:xfrm>
            <a:off x="9271349" y="6452159"/>
            <a:ext cx="2743200" cy="365125"/>
          </a:xfrm>
        </p:spPr>
        <p:txBody>
          <a:bodyPr/>
          <a:lstStyle/>
          <a:p>
            <a:fld id="{969BB084-47BE-C84A-B6C7-FB9E80AC9FDC}" type="slidenum">
              <a:rPr lang="en-US" smtClean="0"/>
              <a:pPr/>
              <a:t>‹#›</a:t>
            </a:fld>
            <a:endParaRPr lang="en-US"/>
          </a:p>
        </p:txBody>
      </p:sp>
      <p:sp>
        <p:nvSpPr>
          <p:cNvPr id="3" name="Text Placeholder 2">
            <a:extLst>
              <a:ext uri="{FF2B5EF4-FFF2-40B4-BE49-F238E27FC236}">
                <a16:creationId xmlns:a16="http://schemas.microsoft.com/office/drawing/2014/main" id="{1D0F3C15-DB5C-455A-B054-8479F0045D9E}"/>
              </a:ext>
            </a:extLst>
          </p:cNvPr>
          <p:cNvSpPr>
            <a:spLocks noGrp="1"/>
          </p:cNvSpPr>
          <p:nvPr>
            <p:ph type="body" sz="quarter" idx="10" hasCustomPrompt="1"/>
          </p:nvPr>
        </p:nvSpPr>
        <p:spPr>
          <a:xfrm>
            <a:off x="7172259" y="2074982"/>
            <a:ext cx="2743200" cy="674687"/>
          </a:xfrm>
        </p:spPr>
        <p:txBody>
          <a:bodyPr anchor="ctr">
            <a:noAutofit/>
          </a:bodyPr>
          <a:lstStyle>
            <a:lvl1pPr marL="0" indent="0">
              <a:buNone/>
              <a:defRPr sz="3200" spc="300">
                <a:solidFill>
                  <a:srgbClr val="3F434F"/>
                </a:solidFill>
                <a:latin typeface="Arial Narrow" panose="020B0606020202030204" pitchFamily="34" charset="0"/>
              </a:defRPr>
            </a:lvl1pPr>
            <a:lvl5pPr>
              <a:defRPr/>
            </a:lvl5pPr>
          </a:lstStyle>
          <a:p>
            <a:pPr lvl="0"/>
            <a:r>
              <a:rPr lang="en-US"/>
              <a:t>HEADER</a:t>
            </a:r>
          </a:p>
        </p:txBody>
      </p:sp>
      <p:sp>
        <p:nvSpPr>
          <p:cNvPr id="7" name="Text Placeholder 6">
            <a:extLst>
              <a:ext uri="{FF2B5EF4-FFF2-40B4-BE49-F238E27FC236}">
                <a16:creationId xmlns:a16="http://schemas.microsoft.com/office/drawing/2014/main" id="{D64AE5EA-9946-49BE-A0D9-72F25EFFFB59}"/>
              </a:ext>
            </a:extLst>
          </p:cNvPr>
          <p:cNvSpPr>
            <a:spLocks noGrp="1"/>
          </p:cNvSpPr>
          <p:nvPr>
            <p:ph type="body" sz="quarter" idx="12" hasCustomPrompt="1"/>
          </p:nvPr>
        </p:nvSpPr>
        <p:spPr>
          <a:xfrm>
            <a:off x="1393373" y="1046779"/>
            <a:ext cx="369335" cy="3968750"/>
          </a:xfrm>
        </p:spPr>
        <p:txBody>
          <a:bodyPr vert="vert270"/>
          <a:lstStyle>
            <a:lvl1pPr marL="0" marR="0" indent="0" algn="l" defTabSz="914400" rtl="0" eaLnBrk="1" fontAlgn="auto" latinLnBrk="0" hangingPunct="1">
              <a:lnSpc>
                <a:spcPct val="100000"/>
              </a:lnSpc>
              <a:spcBef>
                <a:spcPts val="0"/>
              </a:spcBef>
              <a:spcAft>
                <a:spcPts val="0"/>
              </a:spcAft>
              <a:buClrTx/>
              <a:buSzTx/>
              <a:buFontTx/>
              <a:buNone/>
              <a:tabLst/>
              <a:defRPr sz="2400" spc="600">
                <a:solidFill>
                  <a:schemeClr val="bg1"/>
                </a:solidFill>
                <a:latin typeface="Arial" panose="020B0604020202020204" pitchFamily="34" charset="0"/>
                <a:cs typeface="Arial" panose="020B0604020202020204" pitchFamily="34" charset="0"/>
              </a:defRPr>
            </a:lvl1pPr>
            <a:lvl2pPr>
              <a:defRPr sz="2200"/>
            </a:lvl2pPr>
            <a:lvl3pPr marL="914400" indent="0" algn="l">
              <a:buNone/>
              <a:defRPr/>
            </a:lvl3pPr>
          </a:lstStyle>
          <a:p>
            <a:pPr lvl="0"/>
            <a:r>
              <a:rPr kumimoji="0" lang="en-US" sz="1800" b="0" i="0" u="none" strike="noStrike" kern="1200" cap="none" spc="300" normalizeH="0" baseline="0" noProof="0">
                <a:ln>
                  <a:noFill/>
                </a:ln>
                <a:solidFill>
                  <a:srgbClr val="FFFFFF"/>
                </a:solidFill>
                <a:effectLst/>
                <a:uLnTx/>
                <a:uFillTx/>
                <a:latin typeface="Calibri Light" panose="020F0302020204030204" pitchFamily="34" charset="0"/>
                <a:cs typeface="Calibri Light" panose="020F0302020204030204" pitchFamily="34" charset="0"/>
              </a:rPr>
              <a:t>TITLE</a:t>
            </a:r>
            <a:endParaRPr lang="en-US"/>
          </a:p>
        </p:txBody>
      </p:sp>
      <p:sp>
        <p:nvSpPr>
          <p:cNvPr id="9" name="Text Placeholder 8">
            <a:extLst>
              <a:ext uri="{FF2B5EF4-FFF2-40B4-BE49-F238E27FC236}">
                <a16:creationId xmlns:a16="http://schemas.microsoft.com/office/drawing/2014/main" id="{42240746-D94B-4B84-9525-7C05C5084BFC}"/>
              </a:ext>
            </a:extLst>
          </p:cNvPr>
          <p:cNvSpPr>
            <a:spLocks noGrp="1"/>
          </p:cNvSpPr>
          <p:nvPr>
            <p:ph type="body" sz="quarter" idx="13" hasCustomPrompt="1"/>
          </p:nvPr>
        </p:nvSpPr>
        <p:spPr>
          <a:xfrm>
            <a:off x="7172259" y="3031154"/>
            <a:ext cx="3324118" cy="2153588"/>
          </a:xfrm>
        </p:spPr>
        <p:txBody>
          <a:bodyPr>
            <a:normAutofit/>
          </a:bodyPr>
          <a:lstStyle>
            <a:lvl1pPr marL="342900" indent="-342900">
              <a:lnSpc>
                <a:spcPct val="150000"/>
              </a:lnSpc>
              <a:buClr>
                <a:srgbClr val="46AAD3"/>
              </a:buClr>
              <a:buFont typeface="+mj-lt"/>
              <a:buAutoNum type="arabicPeriod"/>
              <a:defRPr sz="1800" spc="0">
                <a:solidFill>
                  <a:srgbClr val="3F434F"/>
                </a:solidFill>
                <a:latin typeface="Arial" panose="020B0604020202020204" pitchFamily="34" charset="0"/>
                <a:cs typeface="Arial" panose="020B0604020202020204" pitchFamily="34" charset="0"/>
              </a:defRPr>
            </a:lvl1pPr>
          </a:lstStyle>
          <a:p>
            <a:pPr lvl="0"/>
            <a:r>
              <a:rPr lang="en-US"/>
              <a:t>Insert Text</a:t>
            </a:r>
          </a:p>
          <a:p>
            <a:pPr lvl="0"/>
            <a:r>
              <a:rPr lang="en-US"/>
              <a:t>Insert Text</a:t>
            </a:r>
          </a:p>
        </p:txBody>
      </p:sp>
    </p:spTree>
    <p:extLst>
      <p:ext uri="{BB962C8B-B14F-4D97-AF65-F5344CB8AC3E}">
        <p14:creationId xmlns:p14="http://schemas.microsoft.com/office/powerpoint/2010/main" val="22303023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2C420B8-9346-417A-AF42-B3B0975C363F}"/>
              </a:ext>
            </a:extLst>
          </p:cNvPr>
          <p:cNvSpPr txBox="1">
            <a:spLocks/>
          </p:cNvSpPr>
          <p:nvPr userDrawn="1"/>
        </p:nvSpPr>
        <p:spPr>
          <a:xfrm>
            <a:off x="1262744" y="0"/>
            <a:ext cx="9666514" cy="3766457"/>
          </a:xfrm>
          <a:custGeom>
            <a:avLst/>
            <a:gdLst>
              <a:gd name="connsiteX0" fmla="*/ 0 w 9666514"/>
              <a:gd name="connsiteY0" fmla="*/ 0 h 3766457"/>
              <a:gd name="connsiteX1" fmla="*/ 9666514 w 9666514"/>
              <a:gd name="connsiteY1" fmla="*/ 0 h 3766457"/>
              <a:gd name="connsiteX2" fmla="*/ 9666514 w 9666514"/>
              <a:gd name="connsiteY2" fmla="*/ 3766457 h 3766457"/>
              <a:gd name="connsiteX3" fmla="*/ 0 w 9666514"/>
              <a:gd name="connsiteY3" fmla="*/ 3766457 h 3766457"/>
            </a:gdLst>
            <a:ahLst/>
            <a:cxnLst>
              <a:cxn ang="0">
                <a:pos x="connsiteX0" y="connsiteY0"/>
              </a:cxn>
              <a:cxn ang="0">
                <a:pos x="connsiteX1" y="connsiteY1"/>
              </a:cxn>
              <a:cxn ang="0">
                <a:pos x="connsiteX2" y="connsiteY2"/>
              </a:cxn>
              <a:cxn ang="0">
                <a:pos x="connsiteX3" y="connsiteY3"/>
              </a:cxn>
            </a:cxnLst>
            <a:rect l="l" t="t" r="r" b="b"/>
            <a:pathLst>
              <a:path w="9666514" h="3766457">
                <a:moveTo>
                  <a:pt x="0" y="0"/>
                </a:moveTo>
                <a:lnTo>
                  <a:pt x="9666514" y="0"/>
                </a:lnTo>
                <a:lnTo>
                  <a:pt x="9666514" y="3766457"/>
                </a:lnTo>
                <a:lnTo>
                  <a:pt x="0" y="3766457"/>
                </a:lnTo>
                <a:close/>
              </a:path>
            </a:pathLst>
          </a:custGeom>
        </p:spPr>
      </p:sp>
      <p:sp>
        <p:nvSpPr>
          <p:cNvPr id="8" name="Slide Number Placeholder 6">
            <a:extLst>
              <a:ext uri="{FF2B5EF4-FFF2-40B4-BE49-F238E27FC236}">
                <a16:creationId xmlns:a16="http://schemas.microsoft.com/office/drawing/2014/main" id="{90630626-ED49-4BC6-99E7-BF3AABF1126D}"/>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A"/>
              </a:solidFill>
              <a:effectLst/>
              <a:uLnTx/>
              <a:uFillTx/>
              <a:latin typeface="Calibri Light" panose="020F0302020204030204"/>
            </a:endParaRPr>
          </a:p>
        </p:txBody>
      </p:sp>
      <p:pic>
        <p:nvPicPr>
          <p:cNvPr id="9" name="Picture 8">
            <a:extLst>
              <a:ext uri="{FF2B5EF4-FFF2-40B4-BE49-F238E27FC236}">
                <a16:creationId xmlns:a16="http://schemas.microsoft.com/office/drawing/2014/main" id="{9C20C4EF-E4F9-4D60-96C0-C6C5C6F63D1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1262742" y="20679"/>
            <a:ext cx="9666514" cy="3766457"/>
          </a:xfrm>
          <a:prstGeom prst="rect">
            <a:avLst/>
          </a:prstGeom>
        </p:spPr>
      </p:pic>
      <p:sp>
        <p:nvSpPr>
          <p:cNvPr id="10" name="Rectangle 9">
            <a:extLst>
              <a:ext uri="{FF2B5EF4-FFF2-40B4-BE49-F238E27FC236}">
                <a16:creationId xmlns:a16="http://schemas.microsoft.com/office/drawing/2014/main" id="{4C04633C-85EE-4A75-BB45-A976BC1EB43D}"/>
              </a:ext>
            </a:extLst>
          </p:cNvPr>
          <p:cNvSpPr/>
          <p:nvPr userDrawn="1"/>
        </p:nvSpPr>
        <p:spPr>
          <a:xfrm>
            <a:off x="2389414" y="2137229"/>
            <a:ext cx="7413171" cy="359228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4546A"/>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4353DCB-2947-43F5-AD86-58799C5BB0D4}"/>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3" name="Text Placeholder 2">
            <a:extLst>
              <a:ext uri="{FF2B5EF4-FFF2-40B4-BE49-F238E27FC236}">
                <a16:creationId xmlns:a16="http://schemas.microsoft.com/office/drawing/2014/main" id="{6352DEF6-84C0-4B22-9BDB-CBAACBE57544}"/>
              </a:ext>
            </a:extLst>
          </p:cNvPr>
          <p:cNvSpPr>
            <a:spLocks noGrp="1"/>
          </p:cNvSpPr>
          <p:nvPr>
            <p:ph type="body" sz="quarter" idx="10" hasCustomPrompt="1"/>
          </p:nvPr>
        </p:nvSpPr>
        <p:spPr>
          <a:xfrm>
            <a:off x="3034382" y="2933590"/>
            <a:ext cx="6249987" cy="1827213"/>
          </a:xfrm>
        </p:spPr>
        <p:txBody>
          <a:bodyPr/>
          <a:lstStyle>
            <a:lvl1pPr marL="0" marR="0" indent="0" algn="ctr" defTabSz="914400" rtl="0" eaLnBrk="1" fontAlgn="auto" latinLnBrk="0" hangingPunct="1">
              <a:lnSpc>
                <a:spcPct val="150000"/>
              </a:lnSpc>
              <a:spcBef>
                <a:spcPts val="0"/>
              </a:spcBef>
              <a:spcAft>
                <a:spcPts val="0"/>
              </a:spcAft>
              <a:buClrTx/>
              <a:buSzTx/>
              <a:buFontTx/>
              <a:buNone/>
              <a:tabLst/>
              <a:defRPr sz="3200">
                <a:solidFill>
                  <a:schemeClr val="bg1"/>
                </a:solidFill>
                <a:latin typeface="Arial Narrow" panose="020B060602020203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600" normalizeH="0" baseline="0" noProof="0">
                <a:ln>
                  <a:noFill/>
                </a:ln>
                <a:solidFill>
                  <a:srgbClr val="FFFFFF"/>
                </a:solidFill>
                <a:effectLst/>
                <a:uLnTx/>
                <a:uFillTx/>
                <a:latin typeface="+mn-lt"/>
                <a:ea typeface="Montserrat" charset="0"/>
                <a:cs typeface="Calibri" panose="020F0502020204030204" pitchFamily="34" charset="0"/>
              </a:rPr>
              <a:t>INSERT TEXT</a:t>
            </a:r>
          </a:p>
          <a:p>
            <a:pPr lvl="0"/>
            <a:endParaRPr lang="en-US"/>
          </a:p>
        </p:txBody>
      </p:sp>
      <p:sp>
        <p:nvSpPr>
          <p:cNvPr id="5" name="Text Placeholder 4">
            <a:extLst>
              <a:ext uri="{FF2B5EF4-FFF2-40B4-BE49-F238E27FC236}">
                <a16:creationId xmlns:a16="http://schemas.microsoft.com/office/drawing/2014/main" id="{F49C5BC0-72B0-4FBE-8E56-C37C33AE1F10}"/>
              </a:ext>
            </a:extLst>
          </p:cNvPr>
          <p:cNvSpPr>
            <a:spLocks noGrp="1"/>
          </p:cNvSpPr>
          <p:nvPr>
            <p:ph type="body" sz="quarter" idx="11" hasCustomPrompt="1"/>
          </p:nvPr>
        </p:nvSpPr>
        <p:spPr>
          <a:xfrm>
            <a:off x="5289549" y="5998328"/>
            <a:ext cx="1612900" cy="458787"/>
          </a:xfrm>
        </p:spPr>
        <p:txBody>
          <a:bodyPr/>
          <a:lstStyle>
            <a:lvl1pPr marL="0" indent="0" algn="ctr">
              <a:buNone/>
              <a:defRPr>
                <a:latin typeface="Arial" panose="020B0604020202020204" pitchFamily="34" charset="0"/>
                <a:cs typeface="Arial" panose="020B0604020202020204" pitchFamily="34" charset="0"/>
              </a:defRPr>
            </a:lvl1pPr>
          </a:lstStyle>
          <a:p>
            <a:pPr lvl="0"/>
            <a:r>
              <a:rPr kumimoji="0" lang="en-US" sz="1800" b="0" i="0" u="none" strike="noStrike" kern="1200" cap="none" spc="600" normalizeH="0" baseline="0" noProof="0">
                <a:ln>
                  <a:noFill/>
                </a:ln>
                <a:solidFill>
                  <a:srgbClr val="3F434F"/>
                </a:solidFill>
                <a:effectLst/>
                <a:uLnTx/>
                <a:uFillTx/>
                <a:latin typeface="Calibri Light" panose="020F0302020204030204" pitchFamily="34" charset="0"/>
                <a:ea typeface="Montserrat" charset="0"/>
                <a:cs typeface="Calibri Light" panose="020F0302020204030204" pitchFamily="34" charset="0"/>
              </a:rPr>
              <a:t>HEADER</a:t>
            </a:r>
            <a:endParaRPr lang="en-US"/>
          </a:p>
        </p:txBody>
      </p:sp>
    </p:spTree>
    <p:extLst>
      <p:ext uri="{BB962C8B-B14F-4D97-AF65-F5344CB8AC3E}">
        <p14:creationId xmlns:p14="http://schemas.microsoft.com/office/powerpoint/2010/main" val="10137615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C923AEDA-1EDA-4162-9AF1-371E8DA073C7}"/>
              </a:ext>
            </a:extLst>
          </p:cNvPr>
          <p:cNvCxnSpPr/>
          <p:nvPr userDrawn="1"/>
        </p:nvCxnSpPr>
        <p:spPr>
          <a:xfrm>
            <a:off x="969122" y="4061236"/>
            <a:ext cx="623242" cy="0"/>
          </a:xfrm>
          <a:prstGeom prst="line">
            <a:avLst/>
          </a:prstGeom>
          <a:noFill/>
          <a:ln w="28575" cap="flat" cmpd="sng" algn="ctr">
            <a:solidFill>
              <a:srgbClr val="3F434F"/>
            </a:solidFill>
            <a:prstDash val="solid"/>
            <a:miter lim="800000"/>
          </a:ln>
          <a:effectLst/>
        </p:spPr>
      </p:cxnSp>
      <p:pic>
        <p:nvPicPr>
          <p:cNvPr id="8" name="Picture 7" descr="A picture containing person, cellphone, looking, woman&#10;&#10;Description automatically generated">
            <a:extLst>
              <a:ext uri="{FF2B5EF4-FFF2-40B4-BE49-F238E27FC236}">
                <a16:creationId xmlns:a16="http://schemas.microsoft.com/office/drawing/2014/main" id="{EAE22D02-A9EA-475C-A44C-1414BB7B8B5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274086" y="1089423"/>
            <a:ext cx="4801154" cy="4679154"/>
          </a:xfrm>
          <a:prstGeom prst="rect">
            <a:avLst/>
          </a:prstGeom>
        </p:spPr>
      </p:pic>
      <p:pic>
        <p:nvPicPr>
          <p:cNvPr id="9" name="Picture 8">
            <a:extLst>
              <a:ext uri="{FF2B5EF4-FFF2-40B4-BE49-F238E27FC236}">
                <a16:creationId xmlns:a16="http://schemas.microsoft.com/office/drawing/2014/main" id="{7C902E92-8A13-4FC9-8839-0809D631BC0E}"/>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10" name="Slide Number Placeholder 3">
            <a:extLst>
              <a:ext uri="{FF2B5EF4-FFF2-40B4-BE49-F238E27FC236}">
                <a16:creationId xmlns:a16="http://schemas.microsoft.com/office/drawing/2014/main" id="{3E5D034F-43DE-434C-BEF3-49991CF980A3}"/>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11" name="Frame 10">
            <a:extLst>
              <a:ext uri="{FF2B5EF4-FFF2-40B4-BE49-F238E27FC236}">
                <a16:creationId xmlns:a16="http://schemas.microsoft.com/office/drawing/2014/main" id="{991233A4-411E-4723-ACDE-793412AE2B2D}"/>
              </a:ext>
            </a:extLst>
          </p:cNvPr>
          <p:cNvSpPr/>
          <p:nvPr userDrawn="1"/>
        </p:nvSpPr>
        <p:spPr>
          <a:xfrm>
            <a:off x="5825378" y="630278"/>
            <a:ext cx="5690348" cy="5597444"/>
          </a:xfrm>
          <a:prstGeom prst="frame">
            <a:avLst>
              <a:gd name="adj1" fmla="val 3227"/>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ED2E56A-CE75-43C4-A91A-B5FCE00B6883}"/>
              </a:ext>
            </a:extLst>
          </p:cNvPr>
          <p:cNvSpPr>
            <a:spLocks noGrp="1"/>
          </p:cNvSpPr>
          <p:nvPr>
            <p:ph type="body" sz="quarter" idx="10" hasCustomPrompt="1"/>
          </p:nvPr>
        </p:nvSpPr>
        <p:spPr>
          <a:xfrm>
            <a:off x="874269" y="1447243"/>
            <a:ext cx="3575050" cy="551239"/>
          </a:xfrm>
        </p:spPr>
        <p:txBody>
          <a:bodyPr anchor="ctr">
            <a:normAutofit/>
          </a:bodyPr>
          <a:lstStyle>
            <a:lvl1pPr marL="0" indent="0">
              <a:buNone/>
              <a:defRPr sz="3200">
                <a:latin typeface="Arial Narrow" panose="020B0606020202030204" pitchFamily="34" charset="0"/>
              </a:defRPr>
            </a:lvl1pPr>
          </a:lstStyle>
          <a:p>
            <a:pPr lvl="0"/>
            <a:r>
              <a:rPr lang="en-US"/>
              <a:t>HEADER</a:t>
            </a:r>
          </a:p>
        </p:txBody>
      </p:sp>
      <p:sp>
        <p:nvSpPr>
          <p:cNvPr id="12" name="Text Placeholder 11">
            <a:extLst>
              <a:ext uri="{FF2B5EF4-FFF2-40B4-BE49-F238E27FC236}">
                <a16:creationId xmlns:a16="http://schemas.microsoft.com/office/drawing/2014/main" id="{F12EA728-14ED-4C75-9D86-D3372574413B}"/>
              </a:ext>
            </a:extLst>
          </p:cNvPr>
          <p:cNvSpPr>
            <a:spLocks noGrp="1"/>
          </p:cNvSpPr>
          <p:nvPr>
            <p:ph type="body" sz="quarter" idx="11"/>
          </p:nvPr>
        </p:nvSpPr>
        <p:spPr>
          <a:xfrm>
            <a:off x="874269" y="2390158"/>
            <a:ext cx="3838575" cy="1603375"/>
          </a:xfrm>
        </p:spPr>
        <p:txBody>
          <a:bodyPr>
            <a:normAutofit/>
          </a:bodyPr>
          <a:lstStyle>
            <a:lvl1pPr marL="0" indent="0">
              <a:lnSpc>
                <a:spcPct val="150000"/>
              </a:lnSpc>
              <a:buNone/>
              <a:defRPr sz="1800" spc="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116534430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1EEB749-2A2D-43CF-9930-95F9E93D62C3}"/>
              </a:ext>
            </a:extLst>
          </p:cNvPr>
          <p:cNvSpPr/>
          <p:nvPr userDrawn="1"/>
        </p:nvSpPr>
        <p:spPr>
          <a:xfrm>
            <a:off x="6095993" y="3187327"/>
            <a:ext cx="6096000" cy="3678148"/>
          </a:xfrm>
          <a:prstGeom prst="rect">
            <a:avLst/>
          </a:prstGeom>
          <a:blipFill>
            <a:blip r:embed="rId2">
              <a:duotone>
                <a:srgbClr val="89C9C7">
                  <a:shade val="45000"/>
                  <a:satMod val="135000"/>
                </a:srgbClr>
                <a:prstClr val="white"/>
              </a:duotone>
              <a:extLst>
                <a:ext uri="{28A0092B-C50C-407E-A947-70E740481C1C}">
                  <a14:useLocalDpi xmlns:a14="http://schemas.microsoft.com/office/drawing/2010/main"/>
                </a:ext>
              </a:extLst>
            </a:blip>
            <a:stretch>
              <a:fillRect t="12884" r="59"/>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434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34BD883-7684-4900-8D24-830D5CFBA52B}"/>
              </a:ext>
            </a:extLst>
          </p:cNvPr>
          <p:cNvSpPr/>
          <p:nvPr userDrawn="1"/>
        </p:nvSpPr>
        <p:spPr>
          <a:xfrm>
            <a:off x="0" y="0"/>
            <a:ext cx="6096000" cy="3678148"/>
          </a:xfrm>
          <a:prstGeom prst="rect">
            <a:avLst/>
          </a:prstGeom>
          <a:blipFill>
            <a:blip r:embed="rId3">
              <a:duotone>
                <a:srgbClr val="86C9A5">
                  <a:shade val="45000"/>
                  <a:satMod val="135000"/>
                </a:srgbClr>
                <a:prstClr val="white"/>
              </a:duotone>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434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C48BB6C-B59B-49F7-932D-937496439976}"/>
              </a:ext>
            </a:extLst>
          </p:cNvPr>
          <p:cNvSpPr/>
          <p:nvPr userDrawn="1"/>
        </p:nvSpPr>
        <p:spPr>
          <a:xfrm>
            <a:off x="6095998" y="0"/>
            <a:ext cx="6096000" cy="3678148"/>
          </a:xfrm>
          <a:prstGeom prst="rect">
            <a:avLst/>
          </a:prstGeom>
          <a:blipFill>
            <a:blip r:embed="rId4">
              <a:duotone>
                <a:srgbClr val="009FDF">
                  <a:shade val="45000"/>
                  <a:satMod val="135000"/>
                </a:srgbClr>
                <a:prstClr val="white"/>
              </a:duotone>
              <a:extLst>
                <a:ext uri="{28A0092B-C50C-407E-A947-70E740481C1C}">
                  <a14:useLocalDpi xmlns:a14="http://schemas.microsoft.com/office/drawing/2010/main"/>
                </a:ext>
              </a:extLst>
            </a:blip>
            <a:stretch>
              <a:fillRect b="14616"/>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434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8650D9A-4A98-4FBE-9B3F-5AB138EFB8D8}"/>
              </a:ext>
            </a:extLst>
          </p:cNvPr>
          <p:cNvSpPr/>
          <p:nvPr userDrawn="1"/>
        </p:nvSpPr>
        <p:spPr>
          <a:xfrm>
            <a:off x="0" y="3187327"/>
            <a:ext cx="6096000" cy="3678148"/>
          </a:xfrm>
          <a:prstGeom prst="rect">
            <a:avLst/>
          </a:prstGeom>
          <a:blipFill dpi="0" rotWithShape="1">
            <a:blip r:embed="rId5">
              <a:duotone>
                <a:srgbClr val="002C71">
                  <a:shade val="45000"/>
                  <a:satMod val="135000"/>
                </a:srgbClr>
                <a:prstClr val="white"/>
              </a:duotone>
              <a:extLst>
                <a:ext uri="{28A0092B-C50C-407E-A947-70E740481C1C}">
                  <a14:useLocalDpi xmlns:a14="http://schemas.microsoft.com/office/drawing/2010/main"/>
                </a:ext>
              </a:extLst>
            </a:blip>
            <a:srcRect/>
            <a:stretch>
              <a:fillRect t="9000"/>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434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A9D07A2-E16F-4BEB-B5C7-603864872376}"/>
              </a:ext>
            </a:extLst>
          </p:cNvPr>
          <p:cNvSpPr/>
          <p:nvPr userDrawn="1"/>
        </p:nvSpPr>
        <p:spPr>
          <a:xfrm>
            <a:off x="6095988" y="1961147"/>
            <a:ext cx="6096000" cy="293570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434F"/>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6F468D36-F01B-4140-829C-EFAE9C6DC322}"/>
              </a:ext>
            </a:extLst>
          </p:cNvPr>
          <p:cNvCxnSpPr/>
          <p:nvPr userDrawn="1"/>
        </p:nvCxnSpPr>
        <p:spPr>
          <a:xfrm>
            <a:off x="6798243" y="4106101"/>
            <a:ext cx="829535" cy="0"/>
          </a:xfrm>
          <a:prstGeom prst="line">
            <a:avLst/>
          </a:prstGeom>
          <a:solidFill>
            <a:srgbClr val="44546A"/>
          </a:solidFill>
          <a:ln w="28575" cap="flat" cmpd="sng" algn="ctr">
            <a:solidFill>
              <a:srgbClr val="FFFFFF"/>
            </a:solidFill>
            <a:prstDash val="solid"/>
            <a:miter lim="800000"/>
          </a:ln>
          <a:effectLst/>
        </p:spPr>
      </p:cxnSp>
      <p:sp>
        <p:nvSpPr>
          <p:cNvPr id="18" name="Rectangle 17">
            <a:extLst>
              <a:ext uri="{FF2B5EF4-FFF2-40B4-BE49-F238E27FC236}">
                <a16:creationId xmlns:a16="http://schemas.microsoft.com/office/drawing/2014/main" id="{CB9A61DC-D93B-4C90-9CFF-30C44C688297}"/>
              </a:ext>
            </a:extLst>
          </p:cNvPr>
          <p:cNvSpPr/>
          <p:nvPr userDrawn="1"/>
        </p:nvSpPr>
        <p:spPr>
          <a:xfrm>
            <a:off x="-4" y="1961149"/>
            <a:ext cx="6095999" cy="2935704"/>
          </a:xfrm>
          <a:prstGeom prst="rect">
            <a:avLst/>
          </a:prstGeom>
          <a:blipFill>
            <a:blip r:embed="rId6">
              <a:extLst>
                <a:ext uri="{28A0092B-C50C-407E-A947-70E740481C1C}">
                  <a14:useLocalDpi xmlns:a14="http://schemas.microsoft.com/office/drawing/2010/main"/>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28F28D99-C971-432C-AB3D-3C4FBAD3CA40}"/>
              </a:ext>
            </a:extLst>
          </p:cNvPr>
          <p:cNvPicPr>
            <a:picLocks noChangeAspect="1"/>
          </p:cNvPicPr>
          <p:nvPr userDrawn="1"/>
        </p:nvPicPr>
        <p:blipFill>
          <a:blip r:embed="rId7"/>
          <a:stretch>
            <a:fillRect/>
          </a:stretch>
        </p:blipFill>
        <p:spPr>
          <a:xfrm>
            <a:off x="568960" y="2174623"/>
            <a:ext cx="4982010" cy="2486689"/>
          </a:xfrm>
          <a:prstGeom prst="rect">
            <a:avLst/>
          </a:prstGeom>
        </p:spPr>
      </p:pic>
      <p:sp>
        <p:nvSpPr>
          <p:cNvPr id="13" name="Text Placeholder 12">
            <a:extLst>
              <a:ext uri="{FF2B5EF4-FFF2-40B4-BE49-F238E27FC236}">
                <a16:creationId xmlns:a16="http://schemas.microsoft.com/office/drawing/2014/main" id="{A881F6FB-14A1-40D3-9877-C5BBAC7A5C7A}"/>
              </a:ext>
            </a:extLst>
          </p:cNvPr>
          <p:cNvSpPr>
            <a:spLocks noGrp="1"/>
          </p:cNvSpPr>
          <p:nvPr>
            <p:ph type="body" sz="quarter" idx="10" hasCustomPrompt="1"/>
          </p:nvPr>
        </p:nvSpPr>
        <p:spPr>
          <a:xfrm>
            <a:off x="6616712" y="2729724"/>
            <a:ext cx="5491079" cy="625164"/>
          </a:xfrm>
        </p:spPr>
        <p:txBody>
          <a:bodyPr>
            <a:noAutofit/>
          </a:bodyPr>
          <a:lstStyle>
            <a:lvl1pPr marL="0" indent="0">
              <a:buNone/>
              <a:defRPr sz="3200" spc="300">
                <a:solidFill>
                  <a:schemeClr val="bg1"/>
                </a:solidFill>
                <a:latin typeface="Arial Narrow" panose="020B0606020202030204" pitchFamily="34" charset="0"/>
              </a:defRPr>
            </a:lvl1pPr>
          </a:lstStyle>
          <a:p>
            <a:pPr lvl="0"/>
            <a:r>
              <a:rPr lang="en-US" sz="4400"/>
              <a:t>INSERT TEXT</a:t>
            </a:r>
            <a:endParaRPr lang="en-US"/>
          </a:p>
        </p:txBody>
      </p:sp>
      <p:sp>
        <p:nvSpPr>
          <p:cNvPr id="30" name="Text Placeholder 29">
            <a:extLst>
              <a:ext uri="{FF2B5EF4-FFF2-40B4-BE49-F238E27FC236}">
                <a16:creationId xmlns:a16="http://schemas.microsoft.com/office/drawing/2014/main" id="{462CC0D1-1666-41FA-AF7C-E91B0E55F9D3}"/>
              </a:ext>
            </a:extLst>
          </p:cNvPr>
          <p:cNvSpPr>
            <a:spLocks noGrp="1"/>
          </p:cNvSpPr>
          <p:nvPr>
            <p:ph type="body" sz="quarter" idx="12" hasCustomPrompt="1"/>
          </p:nvPr>
        </p:nvSpPr>
        <p:spPr>
          <a:xfrm>
            <a:off x="6616712" y="3389450"/>
            <a:ext cx="4402137" cy="393390"/>
          </a:xfrm>
        </p:spPr>
        <p:txBody>
          <a:bodyPr anchor="ctr">
            <a:normAutofit/>
          </a:bodyPr>
          <a:lstStyle>
            <a:lvl1pPr marL="0" indent="0">
              <a:buNone/>
              <a:defRPr sz="1500" spc="300">
                <a:solidFill>
                  <a:schemeClr val="bg1"/>
                </a:solidFill>
              </a:defRPr>
            </a:lvl1pPr>
            <a:lvl2pPr>
              <a:defRPr sz="1500" spc="300">
                <a:solidFill>
                  <a:schemeClr val="bg1"/>
                </a:solidFill>
              </a:defRPr>
            </a:lvl2pPr>
            <a:lvl3pPr>
              <a:defRPr sz="1500" spc="300">
                <a:solidFill>
                  <a:schemeClr val="bg1"/>
                </a:solidFill>
              </a:defRPr>
            </a:lvl3pPr>
            <a:lvl4pPr>
              <a:defRPr sz="1500" spc="300">
                <a:solidFill>
                  <a:schemeClr val="bg1"/>
                </a:solidFill>
              </a:defRPr>
            </a:lvl4pPr>
            <a:lvl5pPr>
              <a:defRPr sz="1500" spc="300">
                <a:solidFill>
                  <a:schemeClr val="bg1"/>
                </a:solidFill>
              </a:defRPr>
            </a:lvl5pPr>
          </a:lstStyle>
          <a:p>
            <a:pPr lvl="0"/>
            <a:r>
              <a:rPr lang="en-US"/>
              <a:t>INSERT TEXT</a:t>
            </a:r>
          </a:p>
        </p:txBody>
      </p:sp>
    </p:spTree>
    <p:extLst>
      <p:ext uri="{BB962C8B-B14F-4D97-AF65-F5344CB8AC3E}">
        <p14:creationId xmlns:p14="http://schemas.microsoft.com/office/powerpoint/2010/main" val="40274393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19A1CC-D64E-425A-A95A-6B8191A245E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90095" y="0"/>
            <a:ext cx="6101904" cy="3477800"/>
          </a:xfrm>
          <a:prstGeom prst="rect">
            <a:avLst/>
          </a:prstGeom>
        </p:spPr>
      </p:pic>
      <p:pic>
        <p:nvPicPr>
          <p:cNvPr id="9" name="Picture 8" descr="A picture containing person, cellphone, looking, woman&#10;&#10;Description automatically generated">
            <a:extLst>
              <a:ext uri="{FF2B5EF4-FFF2-40B4-BE49-F238E27FC236}">
                <a16:creationId xmlns:a16="http://schemas.microsoft.com/office/drawing/2014/main" id="{ABDDD230-D1B5-4034-9074-CCD5EB19939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6101905" y="3477800"/>
            <a:ext cx="6090094" cy="3380200"/>
          </a:xfrm>
          <a:prstGeom prst="rect">
            <a:avLst/>
          </a:prstGeom>
        </p:spPr>
      </p:pic>
      <p:sp>
        <p:nvSpPr>
          <p:cNvPr id="10" name="Freeform 15">
            <a:extLst>
              <a:ext uri="{FF2B5EF4-FFF2-40B4-BE49-F238E27FC236}">
                <a16:creationId xmlns:a16="http://schemas.microsoft.com/office/drawing/2014/main" id="{B2A7C2E0-D1AD-4846-A3F8-6D7618654553}"/>
              </a:ext>
            </a:extLst>
          </p:cNvPr>
          <p:cNvSpPr/>
          <p:nvPr userDrawn="1"/>
        </p:nvSpPr>
        <p:spPr>
          <a:xfrm>
            <a:off x="7339583" y="1621631"/>
            <a:ext cx="3614738" cy="3614738"/>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1D17FE9-3F70-4FE1-BB3D-93074D1E64B6}"/>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2" name="Slide Number Placeholder 3">
            <a:extLst>
              <a:ext uri="{FF2B5EF4-FFF2-40B4-BE49-F238E27FC236}">
                <a16:creationId xmlns:a16="http://schemas.microsoft.com/office/drawing/2014/main" id="{8ABD66B4-AC05-4512-9973-948C2FFBA0E5}"/>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cxnSp>
        <p:nvCxnSpPr>
          <p:cNvPr id="15" name="Straight Connector 14">
            <a:extLst>
              <a:ext uri="{FF2B5EF4-FFF2-40B4-BE49-F238E27FC236}">
                <a16:creationId xmlns:a16="http://schemas.microsoft.com/office/drawing/2014/main" id="{AB9869B2-E788-47FF-BAA4-99ABCCCDA40E}"/>
              </a:ext>
            </a:extLst>
          </p:cNvPr>
          <p:cNvCxnSpPr/>
          <p:nvPr userDrawn="1"/>
        </p:nvCxnSpPr>
        <p:spPr>
          <a:xfrm>
            <a:off x="969122" y="4061236"/>
            <a:ext cx="623242" cy="0"/>
          </a:xfrm>
          <a:prstGeom prst="line">
            <a:avLst/>
          </a:prstGeom>
          <a:noFill/>
          <a:ln w="28575" cap="flat" cmpd="sng" algn="ctr">
            <a:solidFill>
              <a:srgbClr val="3F434F"/>
            </a:solidFill>
            <a:prstDash val="solid"/>
            <a:miter lim="800000"/>
          </a:ln>
          <a:effectLst/>
        </p:spPr>
      </p:cxnSp>
      <p:sp>
        <p:nvSpPr>
          <p:cNvPr id="3" name="Text Placeholder 2">
            <a:extLst>
              <a:ext uri="{FF2B5EF4-FFF2-40B4-BE49-F238E27FC236}">
                <a16:creationId xmlns:a16="http://schemas.microsoft.com/office/drawing/2014/main" id="{7DABAE17-A32D-43E5-9FC7-4B63D83F31A3}"/>
              </a:ext>
            </a:extLst>
          </p:cNvPr>
          <p:cNvSpPr>
            <a:spLocks noGrp="1"/>
          </p:cNvSpPr>
          <p:nvPr>
            <p:ph type="body" sz="quarter" idx="10" hasCustomPrompt="1"/>
          </p:nvPr>
        </p:nvSpPr>
        <p:spPr>
          <a:xfrm>
            <a:off x="918877" y="1404731"/>
            <a:ext cx="3863975" cy="668338"/>
          </a:xfrm>
        </p:spPr>
        <p:txBody>
          <a:bodyPr>
            <a:normAutofit/>
          </a:bodyPr>
          <a:lstStyle>
            <a:lvl1pPr marL="0" indent="0">
              <a:buNone/>
              <a:defRPr sz="3200">
                <a:latin typeface="Arial Narrow" panose="020B0606020202030204" pitchFamily="34" charset="0"/>
              </a:defRPr>
            </a:lvl1pPr>
          </a:lstStyle>
          <a:p>
            <a:pPr lvl="0"/>
            <a:r>
              <a:rPr lang="en-US"/>
              <a:t>HEADER</a:t>
            </a:r>
          </a:p>
        </p:txBody>
      </p:sp>
      <p:sp>
        <p:nvSpPr>
          <p:cNvPr id="5" name="Text Placeholder 4">
            <a:extLst>
              <a:ext uri="{FF2B5EF4-FFF2-40B4-BE49-F238E27FC236}">
                <a16:creationId xmlns:a16="http://schemas.microsoft.com/office/drawing/2014/main" id="{5F19EECB-3B17-4DD8-AC37-4236E7D703B3}"/>
              </a:ext>
            </a:extLst>
          </p:cNvPr>
          <p:cNvSpPr>
            <a:spLocks noGrp="1"/>
          </p:cNvSpPr>
          <p:nvPr>
            <p:ph type="body" sz="quarter" idx="11" hasCustomPrompt="1"/>
          </p:nvPr>
        </p:nvSpPr>
        <p:spPr>
          <a:xfrm>
            <a:off x="918877" y="2433999"/>
            <a:ext cx="4386263" cy="1444625"/>
          </a:xfrm>
        </p:spPr>
        <p:txBody>
          <a:bodyPr>
            <a:normAutofit/>
          </a:bodyPr>
          <a:lstStyle>
            <a:lvl1pPr marL="0" indent="0">
              <a:lnSpc>
                <a:spcPct val="150000"/>
              </a:lnSpc>
              <a:buNone/>
              <a:defRPr sz="1800" spc="0"/>
            </a:lvl1pPr>
          </a:lstStyle>
          <a:p>
            <a:pPr lvl="0"/>
            <a:r>
              <a:rPr lang="en-US"/>
              <a:t>Click to add text</a:t>
            </a:r>
          </a:p>
        </p:txBody>
      </p:sp>
    </p:spTree>
    <p:extLst>
      <p:ext uri="{BB962C8B-B14F-4D97-AF65-F5344CB8AC3E}">
        <p14:creationId xmlns:p14="http://schemas.microsoft.com/office/powerpoint/2010/main" val="417961223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5" name="Picture Placeholder 18">
            <a:extLst>
              <a:ext uri="{FF2B5EF4-FFF2-40B4-BE49-F238E27FC236}">
                <a16:creationId xmlns:a16="http://schemas.microsoft.com/office/drawing/2014/main" id="{43486A77-5B71-441B-BB29-3EF29466B3F5}"/>
              </a:ext>
            </a:extLst>
          </p:cNvPr>
          <p:cNvPicPr>
            <a:picLocks noChangeAspect="1"/>
          </p:cNvPicPr>
          <p:nvPr userDrawn="1"/>
        </p:nvPicPr>
        <p:blipFill>
          <a:blip r:embed="rId2">
            <a:extLst>
              <a:ext uri="{28A0092B-C50C-407E-A947-70E740481C1C}">
                <a14:useLocalDpi xmlns:a14="http://schemas.microsoft.com/office/drawing/2010/main"/>
              </a:ext>
            </a:extLst>
          </a:blip>
          <a:srcRect t="37" b="37"/>
          <a:stretch>
            <a:fillRect/>
          </a:stretch>
        </p:blipFill>
        <p:spPr>
          <a:xfrm>
            <a:off x="0" y="1"/>
            <a:ext cx="12193587" cy="3427674"/>
          </a:xfrm>
          <a:prstGeom prst="rect">
            <a:avLst/>
          </a:prstGeom>
          <a:solidFill>
            <a:srgbClr val="FFFF99">
              <a:alpha val="49804"/>
            </a:srgbClr>
          </a:solidFill>
        </p:spPr>
      </p:pic>
      <p:sp>
        <p:nvSpPr>
          <p:cNvPr id="16" name="Rectangle 15">
            <a:extLst>
              <a:ext uri="{FF2B5EF4-FFF2-40B4-BE49-F238E27FC236}">
                <a16:creationId xmlns:a16="http://schemas.microsoft.com/office/drawing/2014/main" id="{B26D9BD1-0F7E-4DEC-BD06-8E567BA1C157}"/>
              </a:ext>
            </a:extLst>
          </p:cNvPr>
          <p:cNvSpPr/>
          <p:nvPr userDrawn="1"/>
        </p:nvSpPr>
        <p:spPr>
          <a:xfrm>
            <a:off x="0" y="0"/>
            <a:ext cx="12192000" cy="3427675"/>
          </a:xfrm>
          <a:prstGeom prst="rect">
            <a:avLst/>
          </a:prstGeom>
          <a:solidFill>
            <a:srgbClr val="002C71">
              <a:alpha val="3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2A7E966F-4004-4928-AE60-CBE6F5F0E4CE}"/>
              </a:ext>
            </a:extLst>
          </p:cNvPr>
          <p:cNvCxnSpPr/>
          <p:nvPr userDrawn="1"/>
        </p:nvCxnSpPr>
        <p:spPr>
          <a:xfrm>
            <a:off x="6382950" y="5112755"/>
            <a:ext cx="623242" cy="0"/>
          </a:xfrm>
          <a:prstGeom prst="line">
            <a:avLst/>
          </a:prstGeom>
          <a:noFill/>
          <a:ln w="28575" cap="flat" cmpd="sng" algn="ctr">
            <a:solidFill>
              <a:srgbClr val="89C9C7"/>
            </a:solidFill>
            <a:prstDash val="solid"/>
            <a:miter lim="800000"/>
          </a:ln>
          <a:effectLst/>
        </p:spPr>
      </p:cxnSp>
      <p:pic>
        <p:nvPicPr>
          <p:cNvPr id="20" name="Picture 19">
            <a:extLst>
              <a:ext uri="{FF2B5EF4-FFF2-40B4-BE49-F238E27FC236}">
                <a16:creationId xmlns:a16="http://schemas.microsoft.com/office/drawing/2014/main" id="{79CAF7F1-1C91-487A-9180-C8B671B49E4A}"/>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21" name="Frame 20">
            <a:extLst>
              <a:ext uri="{FF2B5EF4-FFF2-40B4-BE49-F238E27FC236}">
                <a16:creationId xmlns:a16="http://schemas.microsoft.com/office/drawing/2014/main" id="{35E5B24E-19FE-4A56-81D5-24466F96FC02}"/>
              </a:ext>
            </a:extLst>
          </p:cNvPr>
          <p:cNvSpPr/>
          <p:nvPr userDrawn="1"/>
        </p:nvSpPr>
        <p:spPr>
          <a:xfrm>
            <a:off x="5863898" y="1104900"/>
            <a:ext cx="5397500" cy="4618298"/>
          </a:xfrm>
          <a:prstGeom prst="frame">
            <a:avLst>
              <a:gd name="adj1" fmla="val 3227"/>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0809B50-5C7A-47D7-BE44-B93182264E6D}"/>
              </a:ext>
            </a:extLst>
          </p:cNvPr>
          <p:cNvSpPr>
            <a:spLocks noGrp="1"/>
          </p:cNvSpPr>
          <p:nvPr>
            <p:ph type="body" sz="quarter" idx="10" hasCustomPrompt="1"/>
          </p:nvPr>
        </p:nvSpPr>
        <p:spPr>
          <a:xfrm>
            <a:off x="6288097" y="2495314"/>
            <a:ext cx="3949700" cy="688975"/>
          </a:xfrm>
        </p:spPr>
        <p:txBody>
          <a:bodyPr anchor="ctr">
            <a:normAutofit/>
          </a:bodyPr>
          <a:lstStyle>
            <a:lvl1pPr marL="0" indent="0">
              <a:buNone/>
              <a:defRPr sz="3200">
                <a:solidFill>
                  <a:schemeClr val="bg1"/>
                </a:solidFill>
                <a:latin typeface="Arial Narrow" panose="020B0606020202030204" pitchFamily="34" charset="0"/>
              </a:defRPr>
            </a:lvl1pPr>
          </a:lstStyle>
          <a:p>
            <a:pPr lvl="0"/>
            <a:r>
              <a:rPr lang="en-US"/>
              <a:t>HEADER</a:t>
            </a:r>
          </a:p>
        </p:txBody>
      </p:sp>
      <p:sp>
        <p:nvSpPr>
          <p:cNvPr id="5" name="Text Placeholder 4">
            <a:extLst>
              <a:ext uri="{FF2B5EF4-FFF2-40B4-BE49-F238E27FC236}">
                <a16:creationId xmlns:a16="http://schemas.microsoft.com/office/drawing/2014/main" id="{CB7A0BEF-946D-4F24-9E27-CF4EDDDFBCC2}"/>
              </a:ext>
            </a:extLst>
          </p:cNvPr>
          <p:cNvSpPr>
            <a:spLocks noGrp="1"/>
          </p:cNvSpPr>
          <p:nvPr>
            <p:ph type="body" sz="quarter" idx="11" hasCustomPrompt="1"/>
          </p:nvPr>
        </p:nvSpPr>
        <p:spPr>
          <a:xfrm>
            <a:off x="6288097" y="3574307"/>
            <a:ext cx="4533874" cy="1450180"/>
          </a:xfrm>
        </p:spPr>
        <p:txBody>
          <a:bodyPr>
            <a:normAutofit/>
          </a:bodyPr>
          <a:lstStyle>
            <a:lvl1pPr marL="0" indent="0">
              <a:lnSpc>
                <a:spcPct val="150000"/>
              </a:lnSpc>
              <a:buNone/>
              <a:defRPr sz="1800" spc="0"/>
            </a:lvl1pPr>
          </a:lstStyle>
          <a:p>
            <a:pPr lvl="0"/>
            <a:r>
              <a:rPr lang="en-US"/>
              <a:t>Insert text</a:t>
            </a:r>
          </a:p>
        </p:txBody>
      </p:sp>
    </p:spTree>
    <p:extLst>
      <p:ext uri="{BB962C8B-B14F-4D97-AF65-F5344CB8AC3E}">
        <p14:creationId xmlns:p14="http://schemas.microsoft.com/office/powerpoint/2010/main" val="14485653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Placeholder 37">
            <a:extLst>
              <a:ext uri="{FF2B5EF4-FFF2-40B4-BE49-F238E27FC236}">
                <a16:creationId xmlns:a16="http://schemas.microsoft.com/office/drawing/2014/main" id="{3A6346EE-C097-413F-BD71-0A44F43C4BCC}"/>
              </a:ext>
            </a:extLst>
          </p:cNvPr>
          <p:cNvPicPr>
            <a:picLocks noChangeAspect="1"/>
          </p:cNvPicPr>
          <p:nvPr userDrawn="1"/>
        </p:nvPicPr>
        <p:blipFill>
          <a:blip r:embed="rId2">
            <a:extLst>
              <a:ext uri="{28A0092B-C50C-407E-A947-70E740481C1C}">
                <a14:useLocalDpi xmlns:a14="http://schemas.microsoft.com/office/drawing/2010/main"/>
              </a:ext>
            </a:extLst>
          </a:blip>
          <a:srcRect t="37" b="37"/>
          <a:stretch>
            <a:fillRect/>
          </a:stretch>
        </p:blipFill>
        <p:spPr>
          <a:xfrm>
            <a:off x="0" y="1"/>
            <a:ext cx="12193587" cy="3427674"/>
          </a:xfrm>
          <a:prstGeom prst="rect">
            <a:avLst/>
          </a:prstGeom>
          <a:solidFill>
            <a:srgbClr val="FFFF99">
              <a:alpha val="49804"/>
            </a:srgbClr>
          </a:solidFill>
        </p:spPr>
      </p:pic>
      <p:pic>
        <p:nvPicPr>
          <p:cNvPr id="8" name="Picture 7">
            <a:extLst>
              <a:ext uri="{FF2B5EF4-FFF2-40B4-BE49-F238E27FC236}">
                <a16:creationId xmlns:a16="http://schemas.microsoft.com/office/drawing/2014/main" id="{A6864286-D0B6-4617-B359-B3DE613CC0C7}"/>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3" name="Text Placeholder 2">
            <a:extLst>
              <a:ext uri="{FF2B5EF4-FFF2-40B4-BE49-F238E27FC236}">
                <a16:creationId xmlns:a16="http://schemas.microsoft.com/office/drawing/2014/main" id="{E8FAC9EA-B568-4592-94A8-9567C475DB6E}"/>
              </a:ext>
            </a:extLst>
          </p:cNvPr>
          <p:cNvSpPr>
            <a:spLocks noGrp="1"/>
          </p:cNvSpPr>
          <p:nvPr>
            <p:ph type="body" sz="quarter" idx="10" hasCustomPrompt="1"/>
          </p:nvPr>
        </p:nvSpPr>
        <p:spPr>
          <a:xfrm>
            <a:off x="247101" y="2615315"/>
            <a:ext cx="3781434" cy="69691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a:t>TEXT</a:t>
            </a:r>
          </a:p>
        </p:txBody>
      </p:sp>
      <p:sp>
        <p:nvSpPr>
          <p:cNvPr id="5" name="Picture Placeholder 4">
            <a:extLst>
              <a:ext uri="{FF2B5EF4-FFF2-40B4-BE49-F238E27FC236}">
                <a16:creationId xmlns:a16="http://schemas.microsoft.com/office/drawing/2014/main" id="{B2EFA17A-44A9-4D6C-B749-7B670D6972D5}"/>
              </a:ext>
            </a:extLst>
          </p:cNvPr>
          <p:cNvSpPr>
            <a:spLocks noGrp="1"/>
          </p:cNvSpPr>
          <p:nvPr>
            <p:ph type="pic" sz="quarter" idx="11"/>
          </p:nvPr>
        </p:nvSpPr>
        <p:spPr>
          <a:xfrm>
            <a:off x="1393373" y="4113121"/>
            <a:ext cx="1262063" cy="1071654"/>
          </a:xfrm>
        </p:spPr>
        <p:txBody>
          <a:bodyPr>
            <a:normAutofit/>
          </a:bodyPr>
          <a:lstStyle>
            <a:lvl1pPr>
              <a:defRPr sz="1200"/>
            </a:lvl1pPr>
          </a:lstStyle>
          <a:p>
            <a:endParaRPr lang="en-US"/>
          </a:p>
        </p:txBody>
      </p:sp>
      <p:sp>
        <p:nvSpPr>
          <p:cNvPr id="20" name="Picture Placeholder 19">
            <a:extLst>
              <a:ext uri="{FF2B5EF4-FFF2-40B4-BE49-F238E27FC236}">
                <a16:creationId xmlns:a16="http://schemas.microsoft.com/office/drawing/2014/main" id="{1D385807-E71C-4510-86B0-EEB801891682}"/>
              </a:ext>
            </a:extLst>
          </p:cNvPr>
          <p:cNvSpPr>
            <a:spLocks noGrp="1"/>
          </p:cNvSpPr>
          <p:nvPr>
            <p:ph type="pic" sz="quarter" idx="12"/>
          </p:nvPr>
        </p:nvSpPr>
        <p:spPr>
          <a:xfrm>
            <a:off x="3846513" y="4110038"/>
            <a:ext cx="1262063" cy="1074737"/>
          </a:xfrm>
        </p:spPr>
        <p:txBody>
          <a:bodyPr>
            <a:normAutofit/>
          </a:bodyPr>
          <a:lstStyle>
            <a:lvl1pPr>
              <a:defRPr sz="1200"/>
            </a:lvl1pPr>
          </a:lstStyle>
          <a:p>
            <a:endParaRPr lang="en-US"/>
          </a:p>
        </p:txBody>
      </p:sp>
      <p:sp>
        <p:nvSpPr>
          <p:cNvPr id="22" name="Picture Placeholder 21">
            <a:extLst>
              <a:ext uri="{FF2B5EF4-FFF2-40B4-BE49-F238E27FC236}">
                <a16:creationId xmlns:a16="http://schemas.microsoft.com/office/drawing/2014/main" id="{37AC17BF-0D12-483E-B081-2AF6D537ED9B}"/>
              </a:ext>
            </a:extLst>
          </p:cNvPr>
          <p:cNvSpPr>
            <a:spLocks noGrp="1"/>
          </p:cNvSpPr>
          <p:nvPr>
            <p:ph type="pic" sz="quarter" idx="13"/>
          </p:nvPr>
        </p:nvSpPr>
        <p:spPr>
          <a:xfrm>
            <a:off x="6514920" y="4141788"/>
            <a:ext cx="1262063" cy="1042987"/>
          </a:xfrm>
        </p:spPr>
        <p:txBody>
          <a:bodyPr>
            <a:normAutofit/>
          </a:bodyPr>
          <a:lstStyle>
            <a:lvl1pPr>
              <a:defRPr sz="1200"/>
            </a:lvl1pPr>
          </a:lstStyle>
          <a:p>
            <a:endParaRPr lang="en-US"/>
          </a:p>
        </p:txBody>
      </p:sp>
      <p:sp>
        <p:nvSpPr>
          <p:cNvPr id="24" name="Picture Placeholder 23">
            <a:extLst>
              <a:ext uri="{FF2B5EF4-FFF2-40B4-BE49-F238E27FC236}">
                <a16:creationId xmlns:a16="http://schemas.microsoft.com/office/drawing/2014/main" id="{BDEBEFE3-4D50-4582-B8BC-285E26418184}"/>
              </a:ext>
            </a:extLst>
          </p:cNvPr>
          <p:cNvSpPr>
            <a:spLocks noGrp="1"/>
          </p:cNvSpPr>
          <p:nvPr>
            <p:ph type="pic" sz="quarter" idx="14"/>
          </p:nvPr>
        </p:nvSpPr>
        <p:spPr>
          <a:xfrm>
            <a:off x="9361488" y="4141788"/>
            <a:ext cx="1262063" cy="1014412"/>
          </a:xfrm>
        </p:spPr>
        <p:txBody>
          <a:bodyPr>
            <a:normAutofit/>
          </a:bodyPr>
          <a:lstStyle>
            <a:lvl1pPr>
              <a:defRPr sz="1200"/>
            </a:lvl1pPr>
          </a:lstStyle>
          <a:p>
            <a:endParaRPr lang="en-US"/>
          </a:p>
        </p:txBody>
      </p:sp>
      <p:sp>
        <p:nvSpPr>
          <p:cNvPr id="26" name="Text Placeholder 25">
            <a:extLst>
              <a:ext uri="{FF2B5EF4-FFF2-40B4-BE49-F238E27FC236}">
                <a16:creationId xmlns:a16="http://schemas.microsoft.com/office/drawing/2014/main" id="{3D61C756-6B8A-4510-B700-452E5695D2F4}"/>
              </a:ext>
            </a:extLst>
          </p:cNvPr>
          <p:cNvSpPr>
            <a:spLocks noGrp="1"/>
          </p:cNvSpPr>
          <p:nvPr>
            <p:ph type="body" sz="quarter" idx="15" hasCustomPrompt="1"/>
          </p:nvPr>
        </p:nvSpPr>
        <p:spPr>
          <a:xfrm>
            <a:off x="1393373" y="5369139"/>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7" name="Text Placeholder 25">
            <a:extLst>
              <a:ext uri="{FF2B5EF4-FFF2-40B4-BE49-F238E27FC236}">
                <a16:creationId xmlns:a16="http://schemas.microsoft.com/office/drawing/2014/main" id="{BBD93855-0CD3-4E5E-8552-79C8EC2E8766}"/>
              </a:ext>
            </a:extLst>
          </p:cNvPr>
          <p:cNvSpPr>
            <a:spLocks noGrp="1"/>
          </p:cNvSpPr>
          <p:nvPr>
            <p:ph type="body" sz="quarter" idx="16" hasCustomPrompt="1"/>
          </p:nvPr>
        </p:nvSpPr>
        <p:spPr>
          <a:xfrm>
            <a:off x="3846513" y="5369139"/>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8" name="Text Placeholder 25">
            <a:extLst>
              <a:ext uri="{FF2B5EF4-FFF2-40B4-BE49-F238E27FC236}">
                <a16:creationId xmlns:a16="http://schemas.microsoft.com/office/drawing/2014/main" id="{7F7C336E-0C16-4772-8987-3E8434E2782A}"/>
              </a:ext>
            </a:extLst>
          </p:cNvPr>
          <p:cNvSpPr>
            <a:spLocks noGrp="1"/>
          </p:cNvSpPr>
          <p:nvPr>
            <p:ph type="body" sz="quarter" idx="17" hasCustomPrompt="1"/>
          </p:nvPr>
        </p:nvSpPr>
        <p:spPr>
          <a:xfrm>
            <a:off x="6514920" y="5369139"/>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9" name="Text Placeholder 25">
            <a:extLst>
              <a:ext uri="{FF2B5EF4-FFF2-40B4-BE49-F238E27FC236}">
                <a16:creationId xmlns:a16="http://schemas.microsoft.com/office/drawing/2014/main" id="{68FA910D-EE6F-4B0D-9FA2-4BA1A8C70D66}"/>
              </a:ext>
            </a:extLst>
          </p:cNvPr>
          <p:cNvSpPr>
            <a:spLocks noGrp="1"/>
          </p:cNvSpPr>
          <p:nvPr>
            <p:ph type="body" sz="quarter" idx="18" hasCustomPrompt="1"/>
          </p:nvPr>
        </p:nvSpPr>
        <p:spPr>
          <a:xfrm>
            <a:off x="9361488" y="5369139"/>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Tree>
    <p:extLst>
      <p:ext uri="{BB962C8B-B14F-4D97-AF65-F5344CB8AC3E}">
        <p14:creationId xmlns:p14="http://schemas.microsoft.com/office/powerpoint/2010/main" val="416876897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reeform 30">
            <a:extLst>
              <a:ext uri="{FF2B5EF4-FFF2-40B4-BE49-F238E27FC236}">
                <a16:creationId xmlns:a16="http://schemas.microsoft.com/office/drawing/2014/main" id="{97691891-1D4C-403E-94F6-02E888C1ACFD}"/>
              </a:ext>
            </a:extLst>
          </p:cNvPr>
          <p:cNvSpPr/>
          <p:nvPr userDrawn="1"/>
        </p:nvSpPr>
        <p:spPr>
          <a:xfrm flipV="1">
            <a:off x="2732311" y="1615272"/>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89C9C7">
              <a:lumMod val="20000"/>
              <a:lumOff val="80000"/>
              <a:alpha val="4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C43EB393-D131-4688-AFDC-BB0CDAC9A40D}"/>
              </a:ext>
            </a:extLst>
          </p:cNvPr>
          <p:cNvPicPr>
            <a:picLocks noChangeAspect="1"/>
          </p:cNvPicPr>
          <p:nvPr userDrawn="1"/>
        </p:nvPicPr>
        <p:blipFill>
          <a:blip r:embed="rId2"/>
          <a:stretch>
            <a:fillRect/>
          </a:stretch>
        </p:blipFill>
        <p:spPr>
          <a:xfrm>
            <a:off x="130629" y="6227722"/>
            <a:ext cx="1262744" cy="630278"/>
          </a:xfrm>
          <a:prstGeom prst="rect">
            <a:avLst/>
          </a:prstGeom>
        </p:spPr>
      </p:pic>
      <p:sp>
        <p:nvSpPr>
          <p:cNvPr id="13" name="Rectangle 12">
            <a:extLst>
              <a:ext uri="{FF2B5EF4-FFF2-40B4-BE49-F238E27FC236}">
                <a16:creationId xmlns:a16="http://schemas.microsoft.com/office/drawing/2014/main" id="{C174504D-60AD-4334-A0EF-0B2AEFFC7528}"/>
              </a:ext>
            </a:extLst>
          </p:cNvPr>
          <p:cNvSpPr/>
          <p:nvPr userDrawn="1"/>
        </p:nvSpPr>
        <p:spPr>
          <a:xfrm>
            <a:off x="0" y="-9624"/>
            <a:ext cx="12192000" cy="1635984"/>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Slide Number Placeholder 1">
            <a:extLst>
              <a:ext uri="{FF2B5EF4-FFF2-40B4-BE49-F238E27FC236}">
                <a16:creationId xmlns:a16="http://schemas.microsoft.com/office/drawing/2014/main" id="{B80D8EF2-AF27-4252-9669-A1EF976D9BC9}"/>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A"/>
              </a:solidFill>
              <a:effectLst/>
              <a:uLnTx/>
              <a:uFillTx/>
              <a:latin typeface="Calibri Light" panose="020F0302020204030204"/>
            </a:endParaRPr>
          </a:p>
        </p:txBody>
      </p:sp>
      <p:sp>
        <p:nvSpPr>
          <p:cNvPr id="20" name="Rectangle 19">
            <a:extLst>
              <a:ext uri="{FF2B5EF4-FFF2-40B4-BE49-F238E27FC236}">
                <a16:creationId xmlns:a16="http://schemas.microsoft.com/office/drawing/2014/main" id="{F8D8C744-6B60-4AF1-8844-F82F66EDD284}"/>
              </a:ext>
            </a:extLst>
          </p:cNvPr>
          <p:cNvSpPr/>
          <p:nvPr userDrawn="1"/>
        </p:nvSpPr>
        <p:spPr>
          <a:xfrm>
            <a:off x="0" y="6179574"/>
            <a:ext cx="12192000" cy="67842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919DD98-4B0E-438F-8378-99C7FE21ED91}"/>
              </a:ext>
            </a:extLst>
          </p:cNvPr>
          <p:cNvPicPr>
            <a:picLocks noChangeAspect="1"/>
          </p:cNvPicPr>
          <p:nvPr userDrawn="1"/>
        </p:nvPicPr>
        <p:blipFill>
          <a:blip r:embed="rId3"/>
          <a:stretch>
            <a:fillRect/>
          </a:stretch>
        </p:blipFill>
        <p:spPr>
          <a:xfrm>
            <a:off x="366604" y="6227722"/>
            <a:ext cx="1262744" cy="630278"/>
          </a:xfrm>
          <a:prstGeom prst="rect">
            <a:avLst/>
          </a:prstGeom>
        </p:spPr>
      </p:pic>
      <p:sp>
        <p:nvSpPr>
          <p:cNvPr id="22" name="Picture Placeholder 4">
            <a:extLst>
              <a:ext uri="{FF2B5EF4-FFF2-40B4-BE49-F238E27FC236}">
                <a16:creationId xmlns:a16="http://schemas.microsoft.com/office/drawing/2014/main" id="{D3A995E2-8682-4200-B978-8F61D0CEED2A}"/>
              </a:ext>
            </a:extLst>
          </p:cNvPr>
          <p:cNvSpPr>
            <a:spLocks noGrp="1"/>
          </p:cNvSpPr>
          <p:nvPr>
            <p:ph type="pic" sz="quarter" idx="11"/>
          </p:nvPr>
        </p:nvSpPr>
        <p:spPr>
          <a:xfrm>
            <a:off x="1511185" y="2739649"/>
            <a:ext cx="1300270" cy="1193578"/>
          </a:xfrm>
        </p:spPr>
        <p:txBody>
          <a:bodyPr>
            <a:normAutofit/>
          </a:bodyPr>
          <a:lstStyle>
            <a:lvl1pPr>
              <a:defRPr sz="1200"/>
            </a:lvl1pPr>
          </a:lstStyle>
          <a:p>
            <a:endParaRPr lang="en-US"/>
          </a:p>
        </p:txBody>
      </p:sp>
      <p:sp>
        <p:nvSpPr>
          <p:cNvPr id="23" name="Picture Placeholder 19">
            <a:extLst>
              <a:ext uri="{FF2B5EF4-FFF2-40B4-BE49-F238E27FC236}">
                <a16:creationId xmlns:a16="http://schemas.microsoft.com/office/drawing/2014/main" id="{0C7C714E-B151-4FA4-8C60-50EC54679A13}"/>
              </a:ext>
            </a:extLst>
          </p:cNvPr>
          <p:cNvSpPr>
            <a:spLocks noGrp="1"/>
          </p:cNvSpPr>
          <p:nvPr>
            <p:ph type="pic" sz="quarter" idx="12"/>
          </p:nvPr>
        </p:nvSpPr>
        <p:spPr>
          <a:xfrm>
            <a:off x="3987915" y="2736213"/>
            <a:ext cx="1300270" cy="1193578"/>
          </a:xfrm>
        </p:spPr>
        <p:txBody>
          <a:bodyPr>
            <a:normAutofit/>
          </a:bodyPr>
          <a:lstStyle>
            <a:lvl1pPr>
              <a:defRPr sz="1200"/>
            </a:lvl1pPr>
          </a:lstStyle>
          <a:p>
            <a:endParaRPr lang="en-US"/>
          </a:p>
        </p:txBody>
      </p:sp>
      <p:sp>
        <p:nvSpPr>
          <p:cNvPr id="24" name="Picture Placeholder 21">
            <a:extLst>
              <a:ext uri="{FF2B5EF4-FFF2-40B4-BE49-F238E27FC236}">
                <a16:creationId xmlns:a16="http://schemas.microsoft.com/office/drawing/2014/main" id="{5E844E2A-3614-434B-9B7B-878F27B8EC34}"/>
              </a:ext>
            </a:extLst>
          </p:cNvPr>
          <p:cNvSpPr>
            <a:spLocks noGrp="1"/>
          </p:cNvSpPr>
          <p:nvPr>
            <p:ph type="pic" sz="quarter" idx="13"/>
          </p:nvPr>
        </p:nvSpPr>
        <p:spPr>
          <a:xfrm>
            <a:off x="6656322" y="2736214"/>
            <a:ext cx="1300270" cy="1225326"/>
          </a:xfrm>
        </p:spPr>
        <p:txBody>
          <a:bodyPr>
            <a:normAutofit/>
          </a:bodyPr>
          <a:lstStyle>
            <a:lvl1pPr>
              <a:defRPr sz="1200"/>
            </a:lvl1pPr>
          </a:lstStyle>
          <a:p>
            <a:endParaRPr lang="en-US"/>
          </a:p>
        </p:txBody>
      </p:sp>
      <p:sp>
        <p:nvSpPr>
          <p:cNvPr id="25" name="Picture Placeholder 23">
            <a:extLst>
              <a:ext uri="{FF2B5EF4-FFF2-40B4-BE49-F238E27FC236}">
                <a16:creationId xmlns:a16="http://schemas.microsoft.com/office/drawing/2014/main" id="{447348C9-1F49-475B-842F-5D4C4480707B}"/>
              </a:ext>
            </a:extLst>
          </p:cNvPr>
          <p:cNvSpPr>
            <a:spLocks noGrp="1"/>
          </p:cNvSpPr>
          <p:nvPr>
            <p:ph type="pic" sz="quarter" idx="14"/>
          </p:nvPr>
        </p:nvSpPr>
        <p:spPr>
          <a:xfrm>
            <a:off x="9454955" y="2736213"/>
            <a:ext cx="1262063" cy="1196751"/>
          </a:xfrm>
        </p:spPr>
        <p:txBody>
          <a:bodyPr>
            <a:normAutofit/>
          </a:bodyPr>
          <a:lstStyle>
            <a:lvl1pPr>
              <a:defRPr sz="1200"/>
            </a:lvl1pPr>
          </a:lstStyle>
          <a:p>
            <a:endParaRPr lang="en-US"/>
          </a:p>
        </p:txBody>
      </p:sp>
      <p:sp>
        <p:nvSpPr>
          <p:cNvPr id="26" name="Text Placeholder 25">
            <a:extLst>
              <a:ext uri="{FF2B5EF4-FFF2-40B4-BE49-F238E27FC236}">
                <a16:creationId xmlns:a16="http://schemas.microsoft.com/office/drawing/2014/main" id="{6882E18D-85CD-4BD1-887D-22D559998635}"/>
              </a:ext>
            </a:extLst>
          </p:cNvPr>
          <p:cNvSpPr>
            <a:spLocks noGrp="1"/>
          </p:cNvSpPr>
          <p:nvPr>
            <p:ph type="body" sz="quarter" idx="15" hasCustomPrompt="1"/>
          </p:nvPr>
        </p:nvSpPr>
        <p:spPr>
          <a:xfrm>
            <a:off x="1470248" y="4147073"/>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7" name="Text Placeholder 25">
            <a:extLst>
              <a:ext uri="{FF2B5EF4-FFF2-40B4-BE49-F238E27FC236}">
                <a16:creationId xmlns:a16="http://schemas.microsoft.com/office/drawing/2014/main" id="{A22E36B5-EF31-4FF4-9289-94E3A6A3034E}"/>
              </a:ext>
            </a:extLst>
          </p:cNvPr>
          <p:cNvSpPr>
            <a:spLocks noGrp="1"/>
          </p:cNvSpPr>
          <p:nvPr>
            <p:ph type="body" sz="quarter" idx="16" hasCustomPrompt="1"/>
          </p:nvPr>
        </p:nvSpPr>
        <p:spPr>
          <a:xfrm>
            <a:off x="3945845" y="4143502"/>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8" name="Text Placeholder 25">
            <a:extLst>
              <a:ext uri="{FF2B5EF4-FFF2-40B4-BE49-F238E27FC236}">
                <a16:creationId xmlns:a16="http://schemas.microsoft.com/office/drawing/2014/main" id="{252CC58B-971C-4CB9-81AA-10EB27E193AD}"/>
              </a:ext>
            </a:extLst>
          </p:cNvPr>
          <p:cNvSpPr>
            <a:spLocks noGrp="1"/>
          </p:cNvSpPr>
          <p:nvPr>
            <p:ph type="body" sz="quarter" idx="17" hasCustomPrompt="1"/>
          </p:nvPr>
        </p:nvSpPr>
        <p:spPr>
          <a:xfrm>
            <a:off x="6614252" y="4146772"/>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29" name="Text Placeholder 25">
            <a:extLst>
              <a:ext uri="{FF2B5EF4-FFF2-40B4-BE49-F238E27FC236}">
                <a16:creationId xmlns:a16="http://schemas.microsoft.com/office/drawing/2014/main" id="{75715AD9-52FC-4831-AC77-19EB310E2C33}"/>
              </a:ext>
            </a:extLst>
          </p:cNvPr>
          <p:cNvSpPr>
            <a:spLocks noGrp="1"/>
          </p:cNvSpPr>
          <p:nvPr>
            <p:ph type="body" sz="quarter" idx="18" hasCustomPrompt="1"/>
          </p:nvPr>
        </p:nvSpPr>
        <p:spPr>
          <a:xfrm>
            <a:off x="9460820" y="4147073"/>
            <a:ext cx="1262063" cy="331788"/>
          </a:xfrm>
        </p:spPr>
        <p:txBody>
          <a:bodyPr>
            <a:noAutofit/>
          </a:bodyPr>
          <a:lstStyle>
            <a:lvl1pPr marL="0" indent="0" algn="ctr">
              <a:buNone/>
              <a:defRPr sz="1800" b="1">
                <a:latin typeface="Arial" panose="020B0604020202020204" pitchFamily="34" charset="0"/>
                <a:cs typeface="Arial" panose="020B0604020202020204" pitchFamily="34" charset="0"/>
              </a:defRPr>
            </a:lvl1pPr>
          </a:lstStyle>
          <a:p>
            <a:pPr lvl="0"/>
            <a:r>
              <a:rPr lang="en-US"/>
              <a:t>TEXT</a:t>
            </a:r>
          </a:p>
        </p:txBody>
      </p:sp>
      <p:sp>
        <p:nvSpPr>
          <p:cNvPr id="3" name="Text Placeholder 2">
            <a:extLst>
              <a:ext uri="{FF2B5EF4-FFF2-40B4-BE49-F238E27FC236}">
                <a16:creationId xmlns:a16="http://schemas.microsoft.com/office/drawing/2014/main" id="{19FCAAAE-D753-4D8E-ABED-47A9823B69E5}"/>
              </a:ext>
            </a:extLst>
          </p:cNvPr>
          <p:cNvSpPr>
            <a:spLocks noGrp="1"/>
          </p:cNvSpPr>
          <p:nvPr>
            <p:ph type="body" sz="quarter" idx="19" hasCustomPrompt="1"/>
          </p:nvPr>
        </p:nvSpPr>
        <p:spPr>
          <a:xfrm>
            <a:off x="997976" y="567448"/>
            <a:ext cx="9936163" cy="471487"/>
          </a:xfrm>
        </p:spPr>
        <p:txBody>
          <a:bodyPr>
            <a:noAutofit/>
          </a:bodyPr>
          <a:lstStyle>
            <a:lvl1pPr marL="0" indent="0" algn="ctr">
              <a:buNone/>
              <a:defRPr sz="3200">
                <a:solidFill>
                  <a:schemeClr val="bg1"/>
                </a:solidFill>
                <a:latin typeface="Arial Narrow" panose="020B0606020202030204" pitchFamily="34" charset="0"/>
              </a:defRPr>
            </a:lvl1pPr>
          </a:lstStyle>
          <a:p>
            <a:pPr lvl="0"/>
            <a:r>
              <a:rPr lang="en-US"/>
              <a:t>HEADER</a:t>
            </a:r>
          </a:p>
        </p:txBody>
      </p:sp>
    </p:spTree>
    <p:extLst>
      <p:ext uri="{BB962C8B-B14F-4D97-AF65-F5344CB8AC3E}">
        <p14:creationId xmlns:p14="http://schemas.microsoft.com/office/powerpoint/2010/main" val="71089335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E8D3A0-B5DF-41C4-9BB4-74221857696D}"/>
              </a:ext>
            </a:extLst>
          </p:cNvPr>
          <p:cNvSpPr txBox="1">
            <a:spLocks/>
          </p:cNvSpPr>
          <p:nvPr userDrawn="1"/>
        </p:nvSpPr>
        <p:spPr>
          <a:xfrm>
            <a:off x="761403" y="2734199"/>
            <a:ext cx="5029718" cy="457200"/>
          </a:xfrm>
          <a:prstGeom prst="rect">
            <a:avLst/>
          </a:prstGeom>
          <a:noFill/>
        </p:spPr>
        <p:txBody>
          <a:bodyPr vert="horz" lIns="0" tIns="0" rIns="0" bIns="0" rtlCol="0" anchor="ctr">
            <a:normAutofit/>
          </a:bodyPr>
          <a:lstStyle>
            <a:lvl1pPr marL="0" indent="0" algn="l" defTabSz="914400" rtl="0" eaLnBrk="1" latinLnBrk="0" hangingPunct="1">
              <a:lnSpc>
                <a:spcPct val="90000"/>
              </a:lnSpc>
              <a:spcBef>
                <a:spcPts val="1000"/>
              </a:spcBef>
              <a:buFont typeface="Arial"/>
              <a:buNone/>
              <a:defRPr sz="1500" b="1" i="0" kern="1200">
                <a:solidFill>
                  <a:schemeClr val="tx1">
                    <a:lumMod val="75000"/>
                    <a:lumOff val="25000"/>
                  </a:schemeClr>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500" b="1" i="0" u="none" strike="noStrike" kern="1200" cap="none" spc="300" normalizeH="0" baseline="0" noProof="0">
                <a:ln>
                  <a:noFill/>
                </a:ln>
                <a:solidFill>
                  <a:srgbClr val="FFFFFF"/>
                </a:solidFill>
                <a:effectLst/>
                <a:uLnTx/>
                <a:uFillTx/>
                <a:latin typeface="Interstate" pitchFamily="2" charset="77"/>
              </a:rPr>
              <a:t>TIMELINE</a:t>
            </a:r>
          </a:p>
        </p:txBody>
      </p:sp>
      <p:grpSp>
        <p:nvGrpSpPr>
          <p:cNvPr id="9" name="Group 8">
            <a:extLst>
              <a:ext uri="{FF2B5EF4-FFF2-40B4-BE49-F238E27FC236}">
                <a16:creationId xmlns:a16="http://schemas.microsoft.com/office/drawing/2014/main" id="{D4BE34AB-C973-4F98-A37B-B7A3F111CAE2}"/>
              </a:ext>
            </a:extLst>
          </p:cNvPr>
          <p:cNvGrpSpPr/>
          <p:nvPr userDrawn="1"/>
        </p:nvGrpSpPr>
        <p:grpSpPr>
          <a:xfrm>
            <a:off x="0" y="3493118"/>
            <a:ext cx="12192000" cy="839972"/>
            <a:chOff x="0" y="2231622"/>
            <a:chExt cx="10590027" cy="839972"/>
          </a:xfrm>
        </p:grpSpPr>
        <p:sp>
          <p:nvSpPr>
            <p:cNvPr id="10" name="Rectangle 9">
              <a:extLst>
                <a:ext uri="{FF2B5EF4-FFF2-40B4-BE49-F238E27FC236}">
                  <a16:creationId xmlns:a16="http://schemas.microsoft.com/office/drawing/2014/main" id="{FD2DF7E6-BAB9-4B94-A6EE-5D7F11627BF7}"/>
                </a:ext>
              </a:extLst>
            </p:cNvPr>
            <p:cNvSpPr/>
            <p:nvPr/>
          </p:nvSpPr>
          <p:spPr>
            <a:xfrm>
              <a:off x="0" y="2231622"/>
              <a:ext cx="3530009" cy="839972"/>
            </a:xfrm>
            <a:prstGeom prst="rect">
              <a:avLst/>
            </a:prstGeom>
            <a:solidFill>
              <a:srgbClr val="009FDF"/>
            </a:solidFill>
            <a:ln w="12700" cap="flat" cmpd="sng" algn="ctr">
              <a:noFill/>
              <a:prstDash val="solid"/>
              <a:miter lim="800000"/>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94742D-7973-400E-91C2-4CD98F718E13}"/>
                </a:ext>
              </a:extLst>
            </p:cNvPr>
            <p:cNvSpPr/>
            <p:nvPr/>
          </p:nvSpPr>
          <p:spPr>
            <a:xfrm>
              <a:off x="3530009" y="2231622"/>
              <a:ext cx="3530009" cy="839972"/>
            </a:xfrm>
            <a:prstGeom prst="rect">
              <a:avLst/>
            </a:prstGeom>
            <a:solidFill>
              <a:srgbClr val="86C9A5"/>
            </a:solidFill>
            <a:ln w="12700" cap="flat" cmpd="sng" algn="ctr">
              <a:noFill/>
              <a:prstDash val="solid"/>
              <a:miter lim="800000"/>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C2B8174-EEA3-47F4-B42C-CE7B0E27AA7D}"/>
                </a:ext>
              </a:extLst>
            </p:cNvPr>
            <p:cNvSpPr/>
            <p:nvPr/>
          </p:nvSpPr>
          <p:spPr>
            <a:xfrm>
              <a:off x="7060018" y="2231622"/>
              <a:ext cx="3530009" cy="839972"/>
            </a:xfrm>
            <a:prstGeom prst="rect">
              <a:avLst/>
            </a:prstGeom>
            <a:solidFill>
              <a:srgbClr val="776D64"/>
            </a:solidFill>
            <a:ln w="12700" cap="flat" cmpd="sng" algn="ctr">
              <a:noFill/>
              <a:prstDash val="solid"/>
              <a:miter lim="800000"/>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300" normalizeH="0" baseline="0" noProof="0">
                <a:ln>
                  <a:noFill/>
                </a:ln>
                <a:solidFill>
                  <a:srgbClr val="FFFFFF"/>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62B7D201-0B33-4F5D-B99D-E21470E99CB3}"/>
              </a:ext>
            </a:extLst>
          </p:cNvPr>
          <p:cNvPicPr>
            <a:picLocks noChangeAspect="1"/>
          </p:cNvPicPr>
          <p:nvPr userDrawn="1"/>
        </p:nvPicPr>
        <p:blipFill>
          <a:blip r:embed="rId2"/>
          <a:stretch>
            <a:fillRect/>
          </a:stretch>
        </p:blipFill>
        <p:spPr>
          <a:xfrm>
            <a:off x="130629" y="6227722"/>
            <a:ext cx="1262744" cy="630278"/>
          </a:xfrm>
          <a:prstGeom prst="rect">
            <a:avLst/>
          </a:prstGeom>
        </p:spPr>
      </p:pic>
      <p:pic>
        <p:nvPicPr>
          <p:cNvPr id="15" name="Picture 14">
            <a:extLst>
              <a:ext uri="{FF2B5EF4-FFF2-40B4-BE49-F238E27FC236}">
                <a16:creationId xmlns:a16="http://schemas.microsoft.com/office/drawing/2014/main" id="{E7881C6A-4004-43C8-897B-5945E03AAF56}"/>
              </a:ext>
            </a:extLst>
          </p:cNvPr>
          <p:cNvPicPr>
            <a:picLocks noChangeAspect="1"/>
          </p:cNvPicPr>
          <p:nvPr userDrawn="1"/>
        </p:nvPicPr>
        <p:blipFill rotWithShape="1">
          <a:blip r:embed="rId3">
            <a:duotone>
              <a:srgbClr val="002C71">
                <a:shade val="45000"/>
                <a:satMod val="135000"/>
              </a:srgbClr>
              <a:prstClr val="white"/>
            </a:duotone>
            <a:extLst>
              <a:ext uri="{28A0092B-C50C-407E-A947-70E740481C1C}">
                <a14:useLocalDpi xmlns:a14="http://schemas.microsoft.com/office/drawing/2010/main"/>
              </a:ext>
            </a:extLst>
          </a:blip>
          <a:srcRect/>
          <a:stretch/>
        </p:blipFill>
        <p:spPr>
          <a:xfrm>
            <a:off x="0" y="0"/>
            <a:ext cx="12192000" cy="3493118"/>
          </a:xfrm>
          <a:prstGeom prst="rect">
            <a:avLst/>
          </a:prstGeom>
        </p:spPr>
      </p:pic>
      <p:sp>
        <p:nvSpPr>
          <p:cNvPr id="3" name="Text Placeholder 2">
            <a:extLst>
              <a:ext uri="{FF2B5EF4-FFF2-40B4-BE49-F238E27FC236}">
                <a16:creationId xmlns:a16="http://schemas.microsoft.com/office/drawing/2014/main" id="{4ACB7B9B-C5A0-434E-AF5A-5C59375EF238}"/>
              </a:ext>
            </a:extLst>
          </p:cNvPr>
          <p:cNvSpPr>
            <a:spLocks noGrp="1"/>
          </p:cNvSpPr>
          <p:nvPr>
            <p:ph type="body" sz="quarter" idx="10" hasCustomPrompt="1"/>
          </p:nvPr>
        </p:nvSpPr>
        <p:spPr>
          <a:xfrm>
            <a:off x="235851" y="2612166"/>
            <a:ext cx="3182937" cy="706437"/>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a:t>HEADER</a:t>
            </a:r>
          </a:p>
        </p:txBody>
      </p:sp>
      <p:sp>
        <p:nvSpPr>
          <p:cNvPr id="5" name="Text Placeholder 4">
            <a:extLst>
              <a:ext uri="{FF2B5EF4-FFF2-40B4-BE49-F238E27FC236}">
                <a16:creationId xmlns:a16="http://schemas.microsoft.com/office/drawing/2014/main" id="{5EA9E728-D9CF-4CED-BB58-3C85AB75A3E9}"/>
              </a:ext>
            </a:extLst>
          </p:cNvPr>
          <p:cNvSpPr>
            <a:spLocks noGrp="1"/>
          </p:cNvSpPr>
          <p:nvPr>
            <p:ph type="body" sz="quarter" idx="11" hasCustomPrompt="1"/>
          </p:nvPr>
        </p:nvSpPr>
        <p:spPr>
          <a:xfrm>
            <a:off x="374867" y="3716556"/>
            <a:ext cx="1785938" cy="349250"/>
          </a:xfrm>
        </p:spPr>
        <p:txBody>
          <a:bodyPr>
            <a:normAutofit/>
          </a:bodyPr>
          <a:lstStyle>
            <a:lvl1pPr marL="0" indent="0">
              <a:buNone/>
              <a:defRPr sz="1600">
                <a:solidFill>
                  <a:schemeClr val="bg1"/>
                </a:solidFill>
              </a:defRPr>
            </a:lvl1pPr>
          </a:lstStyle>
          <a:p>
            <a:pPr lvl="0"/>
            <a:r>
              <a:rPr lang="en-US" sz="1600"/>
              <a:t>TEXT</a:t>
            </a:r>
            <a:endParaRPr lang="en-US"/>
          </a:p>
        </p:txBody>
      </p:sp>
      <p:sp>
        <p:nvSpPr>
          <p:cNvPr id="21" name="Text Placeholder 20">
            <a:extLst>
              <a:ext uri="{FF2B5EF4-FFF2-40B4-BE49-F238E27FC236}">
                <a16:creationId xmlns:a16="http://schemas.microsoft.com/office/drawing/2014/main" id="{CFEDA0BB-029B-4742-B7DC-93FDA9069799}"/>
              </a:ext>
            </a:extLst>
          </p:cNvPr>
          <p:cNvSpPr>
            <a:spLocks noGrp="1"/>
          </p:cNvSpPr>
          <p:nvPr>
            <p:ph type="body" sz="quarter" idx="12" hasCustomPrompt="1"/>
          </p:nvPr>
        </p:nvSpPr>
        <p:spPr>
          <a:xfrm>
            <a:off x="4336971" y="3716338"/>
            <a:ext cx="1454150" cy="349250"/>
          </a:xfrm>
        </p:spPr>
        <p:txBody>
          <a:bodyPr>
            <a:noAutofit/>
          </a:bodyPr>
          <a:lstStyle>
            <a:lvl1pPr marL="0" indent="0">
              <a:buNone/>
              <a:defRPr sz="1600">
                <a:solidFill>
                  <a:schemeClr val="bg1"/>
                </a:solidFill>
              </a:defRPr>
            </a:lvl1pPr>
          </a:lstStyle>
          <a:p>
            <a:pPr lvl="0"/>
            <a:r>
              <a:rPr lang="en-US"/>
              <a:t>TEXT</a:t>
            </a:r>
          </a:p>
        </p:txBody>
      </p:sp>
      <p:sp>
        <p:nvSpPr>
          <p:cNvPr id="23" name="Text Placeholder 22">
            <a:extLst>
              <a:ext uri="{FF2B5EF4-FFF2-40B4-BE49-F238E27FC236}">
                <a16:creationId xmlns:a16="http://schemas.microsoft.com/office/drawing/2014/main" id="{7AA4F14D-955A-48FA-B80B-1C24944B9178}"/>
              </a:ext>
            </a:extLst>
          </p:cNvPr>
          <p:cNvSpPr>
            <a:spLocks noGrp="1"/>
          </p:cNvSpPr>
          <p:nvPr>
            <p:ph type="body" sz="quarter" idx="13" hasCustomPrompt="1"/>
          </p:nvPr>
        </p:nvSpPr>
        <p:spPr>
          <a:xfrm>
            <a:off x="8380413" y="3738563"/>
            <a:ext cx="1781175" cy="327025"/>
          </a:xfrm>
        </p:spPr>
        <p:txBody>
          <a:bodyPr>
            <a:normAutofit/>
          </a:bodyPr>
          <a:lstStyle>
            <a:lvl1pPr marL="0" indent="0">
              <a:buNone/>
              <a:defRPr sz="1600">
                <a:solidFill>
                  <a:schemeClr val="bg1"/>
                </a:solidFill>
              </a:defRPr>
            </a:lvl1pPr>
          </a:lstStyle>
          <a:p>
            <a:pPr lvl="0"/>
            <a:r>
              <a:rPr lang="en-US" sz="1600"/>
              <a:t>TEXT</a:t>
            </a:r>
            <a:endParaRPr lang="en-US"/>
          </a:p>
        </p:txBody>
      </p:sp>
      <p:sp>
        <p:nvSpPr>
          <p:cNvPr id="25" name="Text Placeholder 24">
            <a:extLst>
              <a:ext uri="{FF2B5EF4-FFF2-40B4-BE49-F238E27FC236}">
                <a16:creationId xmlns:a16="http://schemas.microsoft.com/office/drawing/2014/main" id="{8A72A37E-0AAA-4A91-88E4-D259F1B49FEC}"/>
              </a:ext>
            </a:extLst>
          </p:cNvPr>
          <p:cNvSpPr>
            <a:spLocks noGrp="1"/>
          </p:cNvSpPr>
          <p:nvPr>
            <p:ph type="body" sz="quarter" idx="14" hasCustomPrompt="1"/>
          </p:nvPr>
        </p:nvSpPr>
        <p:spPr>
          <a:xfrm>
            <a:off x="374650" y="4770118"/>
            <a:ext cx="3314700" cy="1064265"/>
          </a:xfrm>
        </p:spPr>
        <p:txBody>
          <a:bodyPr>
            <a:normAutofit/>
          </a:bodyPr>
          <a:lstStyle>
            <a:lvl1pPr marL="285750" indent="-285750">
              <a:buClr>
                <a:srgbClr val="F29E66"/>
              </a:buClr>
              <a:buFont typeface="Courier New" panose="02070309020205020404" pitchFamily="49" charset="0"/>
              <a:buChar char="o"/>
              <a:defRPr sz="1400" spc="0">
                <a:solidFill>
                  <a:srgbClr val="A5A5A5"/>
                </a:solidFill>
              </a:defRPr>
            </a:lvl1pPr>
          </a:lstStyle>
          <a:p>
            <a:pPr lvl="0"/>
            <a:r>
              <a:rPr lang="en-US"/>
              <a:t>Insert Text</a:t>
            </a:r>
          </a:p>
        </p:txBody>
      </p:sp>
      <p:sp>
        <p:nvSpPr>
          <p:cNvPr id="27" name="Text Placeholder 26">
            <a:extLst>
              <a:ext uri="{FF2B5EF4-FFF2-40B4-BE49-F238E27FC236}">
                <a16:creationId xmlns:a16="http://schemas.microsoft.com/office/drawing/2014/main" id="{0DD8BE31-BD1F-45E4-B5E7-B5BD31E3CC36}"/>
              </a:ext>
            </a:extLst>
          </p:cNvPr>
          <p:cNvSpPr>
            <a:spLocks noGrp="1"/>
          </p:cNvSpPr>
          <p:nvPr>
            <p:ph type="body" sz="quarter" idx="15" hasCustomPrompt="1"/>
          </p:nvPr>
        </p:nvSpPr>
        <p:spPr>
          <a:xfrm>
            <a:off x="4336971" y="4769171"/>
            <a:ext cx="3611563" cy="1065212"/>
          </a:xfrm>
        </p:spPr>
        <p:txBody>
          <a:bodyPr>
            <a:normAutofit/>
          </a:bodyPr>
          <a:lstStyle>
            <a:lvl1pPr marL="285750" indent="-285750">
              <a:buClr>
                <a:srgbClr val="95BFA8"/>
              </a:buClr>
              <a:buFont typeface="Courier New" panose="02070309020205020404" pitchFamily="49" charset="0"/>
              <a:buChar char="o"/>
              <a:defRPr sz="1400" spc="0">
                <a:solidFill>
                  <a:srgbClr val="A5A5A5"/>
                </a:solidFill>
              </a:defRPr>
            </a:lvl1pPr>
          </a:lstStyle>
          <a:p>
            <a:pPr lvl="0"/>
            <a:r>
              <a:rPr lang="en-US" sz="1400"/>
              <a:t>Insert text</a:t>
            </a:r>
            <a:endParaRPr lang="en-US"/>
          </a:p>
        </p:txBody>
      </p:sp>
      <p:sp>
        <p:nvSpPr>
          <p:cNvPr id="29" name="Text Placeholder 28">
            <a:extLst>
              <a:ext uri="{FF2B5EF4-FFF2-40B4-BE49-F238E27FC236}">
                <a16:creationId xmlns:a16="http://schemas.microsoft.com/office/drawing/2014/main" id="{9C1C2A58-DD06-49B4-AA9A-83FD567D649A}"/>
              </a:ext>
            </a:extLst>
          </p:cNvPr>
          <p:cNvSpPr>
            <a:spLocks noGrp="1"/>
          </p:cNvSpPr>
          <p:nvPr>
            <p:ph type="body" sz="quarter" idx="16" hasCustomPrompt="1"/>
          </p:nvPr>
        </p:nvSpPr>
        <p:spPr>
          <a:xfrm>
            <a:off x="8380413" y="4773933"/>
            <a:ext cx="3436937" cy="1060450"/>
          </a:xfrm>
        </p:spPr>
        <p:txBody>
          <a:bodyPr>
            <a:normAutofit/>
          </a:bodyPr>
          <a:lstStyle>
            <a:lvl1pPr marL="285750" indent="-285750">
              <a:buClr>
                <a:srgbClr val="776D64"/>
              </a:buClr>
              <a:buFont typeface="Courier New" panose="02070309020205020404" pitchFamily="49" charset="0"/>
              <a:buChar char="o"/>
              <a:defRPr sz="1400" spc="0">
                <a:solidFill>
                  <a:srgbClr val="A5A5A5"/>
                </a:solidFill>
              </a:defRPr>
            </a:lvl1pPr>
          </a:lstStyle>
          <a:p>
            <a:pPr lvl="0"/>
            <a:r>
              <a:rPr lang="en-US"/>
              <a:t>Insert text</a:t>
            </a:r>
          </a:p>
        </p:txBody>
      </p:sp>
    </p:spTree>
    <p:extLst>
      <p:ext uri="{BB962C8B-B14F-4D97-AF65-F5344CB8AC3E}">
        <p14:creationId xmlns:p14="http://schemas.microsoft.com/office/powerpoint/2010/main" val="14021522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B3D371-1FB1-4E8B-BAAC-A2214AE5C7C1}"/>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a:ext>
            </a:extLst>
          </a:blip>
          <a:srcRect/>
          <a:stretch/>
        </p:blipFill>
        <p:spPr>
          <a:xfrm>
            <a:off x="4337" y="-9383"/>
            <a:ext cx="12187663" cy="6867383"/>
          </a:xfrm>
          <a:prstGeom prst="rect">
            <a:avLst/>
          </a:prstGeom>
        </p:spPr>
      </p:pic>
      <p:sp>
        <p:nvSpPr>
          <p:cNvPr id="7" name="Rectangle 6">
            <a:extLst>
              <a:ext uri="{FF2B5EF4-FFF2-40B4-BE49-F238E27FC236}">
                <a16:creationId xmlns:a16="http://schemas.microsoft.com/office/drawing/2014/main" id="{F6A5402E-6155-4374-9021-56CA2D079AD2}"/>
              </a:ext>
            </a:extLst>
          </p:cNvPr>
          <p:cNvSpPr/>
          <p:nvPr userDrawn="1"/>
        </p:nvSpPr>
        <p:spPr>
          <a:xfrm>
            <a:off x="3" y="-9383"/>
            <a:ext cx="12221237" cy="6867383"/>
          </a:xfrm>
          <a:prstGeom prst="rect">
            <a:avLst/>
          </a:prstGeom>
          <a:solidFill>
            <a:srgbClr val="FFFFFF">
              <a:alpha val="63000"/>
            </a:srgbClr>
          </a:solidFill>
          <a:ln w="12700" cap="flat" cmpd="sng" algn="ctr">
            <a:noFill/>
            <a:prstDash val="solid"/>
            <a:miter lim="800000"/>
          </a:ln>
          <a:effectLst/>
        </p:spPr>
        <p:txBody>
          <a:bodyPr rtlCol="0" anchor="ctr"/>
          <a:lstStyle/>
          <a:p>
            <a:pPr marL="0" marR="0" lvl="0" indent="0" algn="l" defTabSz="914400" eaLnBrk="1" fontAlgn="auto" latinLnBrk="0" hangingPunct="1">
              <a:lnSpc>
                <a:spcPts val="16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Light" panose="020F0302020204030204"/>
              <a:ea typeface="+mn-ea"/>
              <a:cs typeface="+mn-cs"/>
            </a:endParaRPr>
          </a:p>
        </p:txBody>
      </p:sp>
      <p:sp>
        <p:nvSpPr>
          <p:cNvPr id="8" name="Rectangle 7">
            <a:extLst>
              <a:ext uri="{FF2B5EF4-FFF2-40B4-BE49-F238E27FC236}">
                <a16:creationId xmlns:a16="http://schemas.microsoft.com/office/drawing/2014/main" id="{E79EA2F1-10C4-407C-A41B-50472451FAE2}"/>
              </a:ext>
            </a:extLst>
          </p:cNvPr>
          <p:cNvSpPr/>
          <p:nvPr userDrawn="1"/>
        </p:nvSpPr>
        <p:spPr>
          <a:xfrm>
            <a:off x="8" y="3260949"/>
            <a:ext cx="12221229" cy="760056"/>
          </a:xfrm>
          <a:prstGeom prst="rect">
            <a:avLst/>
          </a:prstGeom>
          <a:gradFill flip="none" rotWithShape="1">
            <a:gsLst>
              <a:gs pos="0">
                <a:srgbClr val="009FDF"/>
              </a:gs>
              <a:gs pos="94000">
                <a:srgbClr val="86C9A5"/>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1BCE7A1-5DD1-427D-991F-03782AFD4600}"/>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11" name="Slide Number Placeholder 1">
            <a:extLst>
              <a:ext uri="{FF2B5EF4-FFF2-40B4-BE49-F238E27FC236}">
                <a16:creationId xmlns:a16="http://schemas.microsoft.com/office/drawing/2014/main" id="{9A16D739-CF4E-4F22-A6F1-8A832AC63568}"/>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A"/>
              </a:solidFill>
              <a:effectLst/>
              <a:uLnTx/>
              <a:uFillTx/>
              <a:latin typeface="Calibri Light" panose="020F0302020204030204"/>
            </a:endParaRPr>
          </a:p>
        </p:txBody>
      </p:sp>
      <p:sp>
        <p:nvSpPr>
          <p:cNvPr id="17" name="Rectangle 16">
            <a:extLst>
              <a:ext uri="{FF2B5EF4-FFF2-40B4-BE49-F238E27FC236}">
                <a16:creationId xmlns:a16="http://schemas.microsoft.com/office/drawing/2014/main" id="{5752D96E-D905-446D-A3E0-1A46EDDAED4E}"/>
              </a:ext>
            </a:extLst>
          </p:cNvPr>
          <p:cNvSpPr/>
          <p:nvPr userDrawn="1"/>
        </p:nvSpPr>
        <p:spPr>
          <a:xfrm>
            <a:off x="7457847" y="3403233"/>
            <a:ext cx="2340742" cy="475488"/>
          </a:xfrm>
          <a:prstGeom prst="rect">
            <a:avLst/>
          </a:prstGeom>
          <a:noFill/>
        </p:spPr>
        <p:txBody>
          <a:bodyPr wrap="square" anchor="t">
            <a:noAutofit/>
          </a:bodyPr>
          <a:lstStyle/>
          <a:p>
            <a:pPr marL="15875" indent="-15875" defTabSz="457200">
              <a:defRPr/>
            </a:pPr>
            <a:endParaRPr kumimoji="1" lang="en-US" sz="1400">
              <a:solidFill>
                <a:srgbClr val="FFFFFF"/>
              </a:solidFill>
              <a:cs typeface="Calibri" panose="020F0502020204030204" pitchFamily="34" charset="0"/>
            </a:endParaRPr>
          </a:p>
        </p:txBody>
      </p:sp>
      <p:cxnSp>
        <p:nvCxnSpPr>
          <p:cNvPr id="22" name="Straight Connector 21">
            <a:extLst>
              <a:ext uri="{FF2B5EF4-FFF2-40B4-BE49-F238E27FC236}">
                <a16:creationId xmlns:a16="http://schemas.microsoft.com/office/drawing/2014/main" id="{3EDE60F0-1A71-4861-82C2-35CFC735D77E}"/>
              </a:ext>
            </a:extLst>
          </p:cNvPr>
          <p:cNvCxnSpPr>
            <a:cxnSpLocks/>
          </p:cNvCxnSpPr>
          <p:nvPr userDrawn="1"/>
        </p:nvCxnSpPr>
        <p:spPr>
          <a:xfrm flipV="1">
            <a:off x="419162" y="1696769"/>
            <a:ext cx="0" cy="1793649"/>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3" name="Oval 22">
            <a:extLst>
              <a:ext uri="{FF2B5EF4-FFF2-40B4-BE49-F238E27FC236}">
                <a16:creationId xmlns:a16="http://schemas.microsoft.com/office/drawing/2014/main" id="{FA373B0A-9E9D-47CD-B8E9-939E0B03A295}"/>
              </a:ext>
            </a:extLst>
          </p:cNvPr>
          <p:cNvSpPr/>
          <p:nvPr userDrawn="1"/>
        </p:nvSpPr>
        <p:spPr>
          <a:xfrm>
            <a:off x="279459" y="3485926"/>
            <a:ext cx="274320" cy="274320"/>
          </a:xfrm>
          <a:prstGeom prst="ellipse">
            <a:avLst/>
          </a:prstGeom>
          <a:noFill/>
          <a:ln w="22225"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D82FB33E-CABD-4D19-B956-39E4BBAF722B}"/>
              </a:ext>
            </a:extLst>
          </p:cNvPr>
          <p:cNvCxnSpPr>
            <a:cxnSpLocks/>
          </p:cNvCxnSpPr>
          <p:nvPr userDrawn="1"/>
        </p:nvCxnSpPr>
        <p:spPr>
          <a:xfrm>
            <a:off x="2040019" y="3759685"/>
            <a:ext cx="0" cy="906801"/>
          </a:xfrm>
          <a:prstGeom prst="line">
            <a:avLst/>
          </a:prstGeom>
          <a:noFill/>
          <a:ln w="6350" cap="flat" cmpd="sng" algn="ctr">
            <a:gradFill flip="none" rotWithShape="1">
              <a:gsLst>
                <a:gs pos="75000">
                  <a:srgbClr val="0099BA"/>
                </a:gs>
                <a:gs pos="90000">
                  <a:srgbClr val="FFFFFF"/>
                </a:gs>
              </a:gsLst>
              <a:lin ang="16200000" scaled="1"/>
              <a:tileRect/>
            </a:gradFill>
            <a:prstDash val="solid"/>
            <a:miter lim="800000"/>
            <a:tailEnd type="oval"/>
          </a:ln>
          <a:effectLst/>
        </p:spPr>
      </p:cxnSp>
      <p:sp>
        <p:nvSpPr>
          <p:cNvPr id="25" name="Oval 24">
            <a:extLst>
              <a:ext uri="{FF2B5EF4-FFF2-40B4-BE49-F238E27FC236}">
                <a16:creationId xmlns:a16="http://schemas.microsoft.com/office/drawing/2014/main" id="{A0D295B4-CC5A-4768-8D5A-8FDC4513D236}"/>
              </a:ext>
            </a:extLst>
          </p:cNvPr>
          <p:cNvSpPr/>
          <p:nvPr userDrawn="1"/>
        </p:nvSpPr>
        <p:spPr>
          <a:xfrm>
            <a:off x="1902859" y="3482292"/>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6097143B-7EF7-4FAA-8DB9-FAEB4CBC9FD8}"/>
              </a:ext>
            </a:extLst>
          </p:cNvPr>
          <p:cNvCxnSpPr>
            <a:cxnSpLocks/>
          </p:cNvCxnSpPr>
          <p:nvPr userDrawn="1"/>
        </p:nvCxnSpPr>
        <p:spPr>
          <a:xfrm flipV="1">
            <a:off x="4561388" y="1700505"/>
            <a:ext cx="0" cy="1783764"/>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7" name="Oval 26">
            <a:extLst>
              <a:ext uri="{FF2B5EF4-FFF2-40B4-BE49-F238E27FC236}">
                <a16:creationId xmlns:a16="http://schemas.microsoft.com/office/drawing/2014/main" id="{8A2BE835-E40C-460D-8D35-E71CECA15CDB}"/>
              </a:ext>
            </a:extLst>
          </p:cNvPr>
          <p:cNvSpPr/>
          <p:nvPr userDrawn="1"/>
        </p:nvSpPr>
        <p:spPr>
          <a:xfrm>
            <a:off x="4421685" y="3482868"/>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B881E863-0590-42B7-80C0-56ED56794A02}"/>
              </a:ext>
            </a:extLst>
          </p:cNvPr>
          <p:cNvCxnSpPr>
            <a:cxnSpLocks/>
          </p:cNvCxnSpPr>
          <p:nvPr userDrawn="1"/>
        </p:nvCxnSpPr>
        <p:spPr>
          <a:xfrm flipV="1">
            <a:off x="9345617" y="1697623"/>
            <a:ext cx="0" cy="1784831"/>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9" name="Oval 28">
            <a:extLst>
              <a:ext uri="{FF2B5EF4-FFF2-40B4-BE49-F238E27FC236}">
                <a16:creationId xmlns:a16="http://schemas.microsoft.com/office/drawing/2014/main" id="{4B1F7DDE-DA74-4A56-9F94-92D68D6A128D}"/>
              </a:ext>
            </a:extLst>
          </p:cNvPr>
          <p:cNvSpPr/>
          <p:nvPr userDrawn="1"/>
        </p:nvSpPr>
        <p:spPr>
          <a:xfrm>
            <a:off x="9225234" y="3480519"/>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C63950AA-7337-44D0-BC82-BD7B6BFFD058}"/>
              </a:ext>
            </a:extLst>
          </p:cNvPr>
          <p:cNvCxnSpPr>
            <a:cxnSpLocks/>
          </p:cNvCxnSpPr>
          <p:nvPr userDrawn="1"/>
        </p:nvCxnSpPr>
        <p:spPr>
          <a:xfrm>
            <a:off x="7226067" y="3760691"/>
            <a:ext cx="0" cy="906422"/>
          </a:xfrm>
          <a:prstGeom prst="line">
            <a:avLst/>
          </a:prstGeom>
          <a:noFill/>
          <a:ln w="6350" cap="flat" cmpd="sng" algn="ctr">
            <a:gradFill flip="none" rotWithShape="1">
              <a:gsLst>
                <a:gs pos="75000">
                  <a:srgbClr val="0099BA"/>
                </a:gs>
                <a:gs pos="90000">
                  <a:srgbClr val="FFFFFF"/>
                </a:gs>
              </a:gsLst>
              <a:lin ang="16200000" scaled="1"/>
              <a:tileRect/>
            </a:gradFill>
            <a:prstDash val="solid"/>
            <a:miter lim="800000"/>
            <a:tailEnd type="oval"/>
          </a:ln>
          <a:effectLst/>
        </p:spPr>
      </p:cxnSp>
      <p:sp>
        <p:nvSpPr>
          <p:cNvPr id="31" name="Oval 30">
            <a:extLst>
              <a:ext uri="{FF2B5EF4-FFF2-40B4-BE49-F238E27FC236}">
                <a16:creationId xmlns:a16="http://schemas.microsoft.com/office/drawing/2014/main" id="{FA9C60BB-0EC0-4E6C-8DB0-47760AB90D73}"/>
              </a:ext>
            </a:extLst>
          </p:cNvPr>
          <p:cNvSpPr/>
          <p:nvPr userDrawn="1"/>
        </p:nvSpPr>
        <p:spPr>
          <a:xfrm>
            <a:off x="7101994" y="3485582"/>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649705E3-67D4-493E-81F0-118BA4D746E6}"/>
              </a:ext>
            </a:extLst>
          </p:cNvPr>
          <p:cNvSpPr/>
          <p:nvPr userDrawn="1"/>
        </p:nvSpPr>
        <p:spPr>
          <a:xfrm>
            <a:off x="0" y="6179574"/>
            <a:ext cx="12192000" cy="67842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3EA57676-BA50-4CDC-A9B0-E3220CB2C704}"/>
              </a:ext>
            </a:extLst>
          </p:cNvPr>
          <p:cNvPicPr>
            <a:picLocks noChangeAspect="1"/>
          </p:cNvPicPr>
          <p:nvPr userDrawn="1"/>
        </p:nvPicPr>
        <p:blipFill>
          <a:blip r:embed="rId4"/>
          <a:stretch>
            <a:fillRect/>
          </a:stretch>
        </p:blipFill>
        <p:spPr>
          <a:xfrm>
            <a:off x="366604" y="6227722"/>
            <a:ext cx="1262744" cy="630278"/>
          </a:xfrm>
          <a:prstGeom prst="rect">
            <a:avLst/>
          </a:prstGeom>
        </p:spPr>
      </p:pic>
      <p:sp>
        <p:nvSpPr>
          <p:cNvPr id="3" name="Text Placeholder 2">
            <a:extLst>
              <a:ext uri="{FF2B5EF4-FFF2-40B4-BE49-F238E27FC236}">
                <a16:creationId xmlns:a16="http://schemas.microsoft.com/office/drawing/2014/main" id="{94905072-61A1-4233-AD1A-0FF1325D62B1}"/>
              </a:ext>
            </a:extLst>
          </p:cNvPr>
          <p:cNvSpPr>
            <a:spLocks noGrp="1"/>
          </p:cNvSpPr>
          <p:nvPr>
            <p:ph type="body" sz="quarter" idx="10" hasCustomPrompt="1"/>
          </p:nvPr>
        </p:nvSpPr>
        <p:spPr>
          <a:xfrm>
            <a:off x="4119514" y="538247"/>
            <a:ext cx="3516195" cy="465137"/>
          </a:xfrm>
        </p:spPr>
        <p:txBody>
          <a:bodyPr anchor="ctr">
            <a:noAutofit/>
          </a:bodyPr>
          <a:lstStyle>
            <a:lvl1pPr marL="0" indent="0" algn="ctr">
              <a:buNone/>
              <a:defRPr sz="3200">
                <a:latin typeface="Arial Narrow" panose="020B0606020202030204" pitchFamily="34" charset="0"/>
              </a:defRPr>
            </a:lvl1pPr>
          </a:lstStyle>
          <a:p>
            <a:pPr lvl="0"/>
            <a:r>
              <a:rPr lang="en-US"/>
              <a:t>INSERT TEXT</a:t>
            </a:r>
          </a:p>
        </p:txBody>
      </p:sp>
      <p:sp>
        <p:nvSpPr>
          <p:cNvPr id="35" name="Text Placeholder 34">
            <a:extLst>
              <a:ext uri="{FF2B5EF4-FFF2-40B4-BE49-F238E27FC236}">
                <a16:creationId xmlns:a16="http://schemas.microsoft.com/office/drawing/2014/main" id="{F4AC46FC-26E4-426E-9007-FF17CDD70988}"/>
              </a:ext>
            </a:extLst>
          </p:cNvPr>
          <p:cNvSpPr>
            <a:spLocks noGrp="1"/>
          </p:cNvSpPr>
          <p:nvPr>
            <p:ph type="body" sz="quarter" idx="11" hasCustomPrompt="1"/>
          </p:nvPr>
        </p:nvSpPr>
        <p:spPr>
          <a:xfrm>
            <a:off x="674691" y="3492099"/>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6" name="Text Placeholder 34">
            <a:extLst>
              <a:ext uri="{FF2B5EF4-FFF2-40B4-BE49-F238E27FC236}">
                <a16:creationId xmlns:a16="http://schemas.microsoft.com/office/drawing/2014/main" id="{0E17546D-0107-4F0D-9A10-E1BA61844A5E}"/>
              </a:ext>
            </a:extLst>
          </p:cNvPr>
          <p:cNvSpPr>
            <a:spLocks noGrp="1"/>
          </p:cNvSpPr>
          <p:nvPr>
            <p:ph type="body" sz="quarter" idx="12" hasCustomPrompt="1"/>
          </p:nvPr>
        </p:nvSpPr>
        <p:spPr>
          <a:xfrm>
            <a:off x="2337642" y="3503816"/>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7" name="Text Placeholder 34">
            <a:extLst>
              <a:ext uri="{FF2B5EF4-FFF2-40B4-BE49-F238E27FC236}">
                <a16:creationId xmlns:a16="http://schemas.microsoft.com/office/drawing/2014/main" id="{DA89CD90-D06A-4379-8416-04EC9DCEFCD4}"/>
              </a:ext>
            </a:extLst>
          </p:cNvPr>
          <p:cNvSpPr>
            <a:spLocks noGrp="1"/>
          </p:cNvSpPr>
          <p:nvPr>
            <p:ph type="body" sz="quarter" idx="13" hasCustomPrompt="1"/>
          </p:nvPr>
        </p:nvSpPr>
        <p:spPr>
          <a:xfrm>
            <a:off x="4827326" y="3492099"/>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8" name="Text Placeholder 34">
            <a:extLst>
              <a:ext uri="{FF2B5EF4-FFF2-40B4-BE49-F238E27FC236}">
                <a16:creationId xmlns:a16="http://schemas.microsoft.com/office/drawing/2014/main" id="{041A21DE-47FC-43A8-815A-FE4F136A0293}"/>
              </a:ext>
            </a:extLst>
          </p:cNvPr>
          <p:cNvSpPr>
            <a:spLocks noGrp="1"/>
          </p:cNvSpPr>
          <p:nvPr>
            <p:ph type="body" sz="quarter" idx="14" hasCustomPrompt="1"/>
          </p:nvPr>
        </p:nvSpPr>
        <p:spPr>
          <a:xfrm>
            <a:off x="7496697" y="3474407"/>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9" name="Text Placeholder 34">
            <a:extLst>
              <a:ext uri="{FF2B5EF4-FFF2-40B4-BE49-F238E27FC236}">
                <a16:creationId xmlns:a16="http://schemas.microsoft.com/office/drawing/2014/main" id="{63E4A672-E692-4A97-B3D9-13BEDD6BA61C}"/>
              </a:ext>
            </a:extLst>
          </p:cNvPr>
          <p:cNvSpPr>
            <a:spLocks noGrp="1"/>
          </p:cNvSpPr>
          <p:nvPr>
            <p:ph type="body" sz="quarter" idx="15" hasCustomPrompt="1"/>
          </p:nvPr>
        </p:nvSpPr>
        <p:spPr>
          <a:xfrm>
            <a:off x="9614013" y="3474407"/>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41" name="Text Placeholder 40">
            <a:extLst>
              <a:ext uri="{FF2B5EF4-FFF2-40B4-BE49-F238E27FC236}">
                <a16:creationId xmlns:a16="http://schemas.microsoft.com/office/drawing/2014/main" id="{6E07AF45-F397-4F4F-8179-296C7423579E}"/>
              </a:ext>
            </a:extLst>
          </p:cNvPr>
          <p:cNvSpPr>
            <a:spLocks noGrp="1"/>
          </p:cNvSpPr>
          <p:nvPr>
            <p:ph type="body" sz="quarter" idx="16" hasCustomPrompt="1"/>
          </p:nvPr>
        </p:nvSpPr>
        <p:spPr>
          <a:xfrm>
            <a:off x="566257" y="1661552"/>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2" name="Text Placeholder 40">
            <a:extLst>
              <a:ext uri="{FF2B5EF4-FFF2-40B4-BE49-F238E27FC236}">
                <a16:creationId xmlns:a16="http://schemas.microsoft.com/office/drawing/2014/main" id="{3CB1812D-E733-487D-94FF-670AA4035D04}"/>
              </a:ext>
            </a:extLst>
          </p:cNvPr>
          <p:cNvSpPr>
            <a:spLocks noGrp="1"/>
          </p:cNvSpPr>
          <p:nvPr>
            <p:ph type="body" sz="quarter" idx="17" hasCustomPrompt="1"/>
          </p:nvPr>
        </p:nvSpPr>
        <p:spPr>
          <a:xfrm>
            <a:off x="4784304" y="1661552"/>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3" name="Text Placeholder 40">
            <a:extLst>
              <a:ext uri="{FF2B5EF4-FFF2-40B4-BE49-F238E27FC236}">
                <a16:creationId xmlns:a16="http://schemas.microsoft.com/office/drawing/2014/main" id="{2CCD3331-4066-4F47-817C-51E236B3EDEA}"/>
              </a:ext>
            </a:extLst>
          </p:cNvPr>
          <p:cNvSpPr>
            <a:spLocks noGrp="1"/>
          </p:cNvSpPr>
          <p:nvPr>
            <p:ph type="body" sz="quarter" idx="18" hasCustomPrompt="1"/>
          </p:nvPr>
        </p:nvSpPr>
        <p:spPr>
          <a:xfrm>
            <a:off x="9525133" y="1663518"/>
            <a:ext cx="2502436"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4" name="Text Placeholder 40">
            <a:extLst>
              <a:ext uri="{FF2B5EF4-FFF2-40B4-BE49-F238E27FC236}">
                <a16:creationId xmlns:a16="http://schemas.microsoft.com/office/drawing/2014/main" id="{FC74779A-ABF2-40C5-AAD3-EBF95679E09E}"/>
              </a:ext>
            </a:extLst>
          </p:cNvPr>
          <p:cNvSpPr>
            <a:spLocks noGrp="1"/>
          </p:cNvSpPr>
          <p:nvPr>
            <p:ph type="body" sz="quarter" idx="19" hasCustomPrompt="1"/>
          </p:nvPr>
        </p:nvSpPr>
        <p:spPr>
          <a:xfrm>
            <a:off x="2226494" y="4661065"/>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5" name="Text Placeholder 40">
            <a:extLst>
              <a:ext uri="{FF2B5EF4-FFF2-40B4-BE49-F238E27FC236}">
                <a16:creationId xmlns:a16="http://schemas.microsoft.com/office/drawing/2014/main" id="{999BC245-0953-4D22-A64A-34668BC41842}"/>
              </a:ext>
            </a:extLst>
          </p:cNvPr>
          <p:cNvSpPr>
            <a:spLocks noGrp="1"/>
          </p:cNvSpPr>
          <p:nvPr>
            <p:ph type="body" sz="quarter" idx="20" hasCustomPrompt="1"/>
          </p:nvPr>
        </p:nvSpPr>
        <p:spPr>
          <a:xfrm>
            <a:off x="7417219" y="4661065"/>
            <a:ext cx="2994025" cy="1371600"/>
          </a:xfrm>
        </p:spPr>
        <p:txBody>
          <a:bodyPr>
            <a:normAutofit/>
          </a:bodyPr>
          <a:lstStyle>
            <a:lvl1pPr marL="0" indent="0">
              <a:buNone/>
              <a:defRPr sz="1200" spc="0">
                <a:solidFill>
                  <a:schemeClr val="tx1"/>
                </a:solidFill>
              </a:defRPr>
            </a:lvl1pPr>
          </a:lstStyle>
          <a:p>
            <a:pPr lvl="0"/>
            <a:r>
              <a:rPr lang="en-US" sz="1200"/>
              <a:t>Insert text</a:t>
            </a:r>
          </a:p>
        </p:txBody>
      </p:sp>
    </p:spTree>
    <p:extLst>
      <p:ext uri="{BB962C8B-B14F-4D97-AF65-F5344CB8AC3E}">
        <p14:creationId xmlns:p14="http://schemas.microsoft.com/office/powerpoint/2010/main" val="16019512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4BDA5C-E33D-47EA-8888-4CD2BF16C3F2}"/>
              </a:ext>
            </a:extLst>
          </p:cNvPr>
          <p:cNvSpPr/>
          <p:nvPr userDrawn="1"/>
        </p:nvSpPr>
        <p:spPr>
          <a:xfrm>
            <a:off x="0" y="6179574"/>
            <a:ext cx="12192000" cy="678426"/>
          </a:xfrm>
          <a:prstGeom prst="rect">
            <a:avLst/>
          </a:prstGeom>
          <a:solidFill>
            <a:srgbClr val="3F434F"/>
          </a:solidFill>
          <a:ln w="12700" cap="flat" cmpd="sng" algn="ctr">
            <a:solidFill>
              <a:srgbClr val="002C7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FDDAEC9C-C7ED-4848-BDED-973991BA4770}"/>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pic>
        <p:nvPicPr>
          <p:cNvPr id="10" name="Picture 9">
            <a:extLst>
              <a:ext uri="{FF2B5EF4-FFF2-40B4-BE49-F238E27FC236}">
                <a16:creationId xmlns:a16="http://schemas.microsoft.com/office/drawing/2014/main" id="{742601A1-4202-4A6C-B0BF-B289B1E71545}"/>
              </a:ext>
            </a:extLst>
          </p:cNvPr>
          <p:cNvPicPr>
            <a:picLocks noChangeAspect="1"/>
          </p:cNvPicPr>
          <p:nvPr userDrawn="1"/>
        </p:nvPicPr>
        <p:blipFill>
          <a:blip r:embed="rId2"/>
          <a:stretch>
            <a:fillRect/>
          </a:stretch>
        </p:blipFill>
        <p:spPr>
          <a:xfrm>
            <a:off x="366604" y="6227722"/>
            <a:ext cx="1262744" cy="630278"/>
          </a:xfrm>
          <a:prstGeom prst="rect">
            <a:avLst/>
          </a:prstGeom>
        </p:spPr>
      </p:pic>
      <p:grpSp>
        <p:nvGrpSpPr>
          <p:cNvPr id="12" name="Group 11">
            <a:extLst>
              <a:ext uri="{FF2B5EF4-FFF2-40B4-BE49-F238E27FC236}">
                <a16:creationId xmlns:a16="http://schemas.microsoft.com/office/drawing/2014/main" id="{D80ECFA5-7647-43C3-AD63-2B56DD6F409F}"/>
              </a:ext>
            </a:extLst>
          </p:cNvPr>
          <p:cNvGrpSpPr/>
          <p:nvPr userDrawn="1"/>
        </p:nvGrpSpPr>
        <p:grpSpPr>
          <a:xfrm>
            <a:off x="1452340" y="2753278"/>
            <a:ext cx="9208160" cy="2625608"/>
            <a:chOff x="2156878" y="2974916"/>
            <a:chExt cx="7800006" cy="2224088"/>
          </a:xfrm>
        </p:grpSpPr>
        <p:sp>
          <p:nvSpPr>
            <p:cNvPr id="13" name="Oval 12">
              <a:extLst>
                <a:ext uri="{FF2B5EF4-FFF2-40B4-BE49-F238E27FC236}">
                  <a16:creationId xmlns:a16="http://schemas.microsoft.com/office/drawing/2014/main" id="{397C7223-B3C2-4115-BB61-A3DE1B230038}"/>
                </a:ext>
              </a:extLst>
            </p:cNvPr>
            <p:cNvSpPr/>
            <p:nvPr/>
          </p:nvSpPr>
          <p:spPr>
            <a:xfrm>
              <a:off x="2156878" y="2974916"/>
              <a:ext cx="2224088" cy="2224088"/>
            </a:xfrm>
            <a:prstGeom prst="ellipse">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6C68E02-6616-435D-AF23-CD1BB3A6C599}"/>
                </a:ext>
              </a:extLst>
            </p:cNvPr>
            <p:cNvSpPr/>
            <p:nvPr/>
          </p:nvSpPr>
          <p:spPr>
            <a:xfrm>
              <a:off x="4998343" y="2974916"/>
              <a:ext cx="2224088" cy="2224088"/>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2FCAA0F8-364B-4988-9576-2CF91446D62B}"/>
                </a:ext>
              </a:extLst>
            </p:cNvPr>
            <p:cNvSpPr/>
            <p:nvPr/>
          </p:nvSpPr>
          <p:spPr>
            <a:xfrm>
              <a:off x="7732796" y="2974916"/>
              <a:ext cx="2224088" cy="2224088"/>
            </a:xfrm>
            <a:prstGeom prst="ellipse">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3" name="Text Placeholder 2">
            <a:extLst>
              <a:ext uri="{FF2B5EF4-FFF2-40B4-BE49-F238E27FC236}">
                <a16:creationId xmlns:a16="http://schemas.microsoft.com/office/drawing/2014/main" id="{7AE3B625-5F67-436E-9271-BD6400591964}"/>
              </a:ext>
            </a:extLst>
          </p:cNvPr>
          <p:cNvSpPr>
            <a:spLocks noGrp="1"/>
          </p:cNvSpPr>
          <p:nvPr>
            <p:ph type="body" sz="quarter" idx="10" hasCustomPrompt="1"/>
          </p:nvPr>
        </p:nvSpPr>
        <p:spPr>
          <a:xfrm>
            <a:off x="438720" y="630903"/>
            <a:ext cx="3598862" cy="263312"/>
          </a:xfrm>
        </p:spPr>
        <p:txBody>
          <a:bodyPr anchor="ctr">
            <a:normAutofit/>
          </a:bodyPr>
          <a:lstStyle>
            <a:lvl1pPr marL="0" indent="0">
              <a:buNone/>
              <a:defRPr sz="1500" b="0"/>
            </a:lvl1pPr>
          </a:lstStyle>
          <a:p>
            <a:pPr lvl="0"/>
            <a:r>
              <a:rPr lang="en-US"/>
              <a:t>SUBHEADER</a:t>
            </a:r>
          </a:p>
        </p:txBody>
      </p:sp>
      <p:sp>
        <p:nvSpPr>
          <p:cNvPr id="5" name="Text Placeholder 4">
            <a:extLst>
              <a:ext uri="{FF2B5EF4-FFF2-40B4-BE49-F238E27FC236}">
                <a16:creationId xmlns:a16="http://schemas.microsoft.com/office/drawing/2014/main" id="{0569B01E-FB49-456B-8E8A-3559F481C4D6}"/>
              </a:ext>
            </a:extLst>
          </p:cNvPr>
          <p:cNvSpPr>
            <a:spLocks noGrp="1"/>
          </p:cNvSpPr>
          <p:nvPr>
            <p:ph type="body" sz="quarter" idx="11" hasCustomPrompt="1"/>
          </p:nvPr>
        </p:nvSpPr>
        <p:spPr>
          <a:xfrm>
            <a:off x="438719" y="864828"/>
            <a:ext cx="3598863" cy="585787"/>
          </a:xfrm>
        </p:spPr>
        <p:txBody>
          <a:bodyPr anchor="ctr">
            <a:normAutofit/>
          </a:bodyPr>
          <a:lstStyle>
            <a:lvl1pPr marL="0" indent="0">
              <a:buNone/>
              <a:defRPr sz="3200">
                <a:latin typeface="Arial Narrow" panose="020B0606020202030204" pitchFamily="34" charset="0"/>
              </a:defRPr>
            </a:lvl1pPr>
            <a:lvl5pPr>
              <a:defRPr/>
            </a:lvl5pPr>
          </a:lstStyle>
          <a:p>
            <a:pPr lvl="0"/>
            <a:r>
              <a:rPr lang="en-US"/>
              <a:t>HEADER</a:t>
            </a:r>
          </a:p>
        </p:txBody>
      </p:sp>
      <p:sp>
        <p:nvSpPr>
          <p:cNvPr id="23" name="Text Placeholder 22">
            <a:extLst>
              <a:ext uri="{FF2B5EF4-FFF2-40B4-BE49-F238E27FC236}">
                <a16:creationId xmlns:a16="http://schemas.microsoft.com/office/drawing/2014/main" id="{48501C9F-9498-4809-BC19-C206F6320510}"/>
              </a:ext>
            </a:extLst>
          </p:cNvPr>
          <p:cNvSpPr>
            <a:spLocks noGrp="1"/>
          </p:cNvSpPr>
          <p:nvPr>
            <p:ph type="body" sz="quarter" idx="12" hasCustomPrompt="1"/>
          </p:nvPr>
        </p:nvSpPr>
        <p:spPr>
          <a:xfrm>
            <a:off x="438719" y="1594546"/>
            <a:ext cx="10826750" cy="788988"/>
          </a:xfrm>
        </p:spPr>
        <p:txBody>
          <a:bodyPr>
            <a:normAutofit/>
          </a:bodyPr>
          <a:lstStyle>
            <a:lvl1pPr marL="0" indent="0">
              <a:buNone/>
              <a:defRPr sz="1600" spc="0">
                <a:solidFill>
                  <a:srgbClr val="6C6C6C"/>
                </a:solidFill>
                <a:latin typeface="Arial" panose="020B0604020202020204" pitchFamily="34" charset="0"/>
                <a:cs typeface="Arial" panose="020B0604020202020204" pitchFamily="34" charset="0"/>
              </a:defRPr>
            </a:lvl1pPr>
          </a:lstStyle>
          <a:p>
            <a:pPr lvl="0"/>
            <a:r>
              <a:rPr lang="en-US"/>
              <a:t>Insert text</a:t>
            </a:r>
          </a:p>
        </p:txBody>
      </p:sp>
      <p:sp>
        <p:nvSpPr>
          <p:cNvPr id="25" name="Text Placeholder 24">
            <a:extLst>
              <a:ext uri="{FF2B5EF4-FFF2-40B4-BE49-F238E27FC236}">
                <a16:creationId xmlns:a16="http://schemas.microsoft.com/office/drawing/2014/main" id="{51B860E5-E10C-44DE-B717-79A95F5B69F7}"/>
              </a:ext>
            </a:extLst>
          </p:cNvPr>
          <p:cNvSpPr>
            <a:spLocks noGrp="1"/>
          </p:cNvSpPr>
          <p:nvPr>
            <p:ph type="body" sz="quarter" idx="13" hasCustomPrompt="1"/>
          </p:nvPr>
        </p:nvSpPr>
        <p:spPr>
          <a:xfrm>
            <a:off x="1761050" y="3288723"/>
            <a:ext cx="2008188" cy="279100"/>
          </a:xfrm>
        </p:spPr>
        <p:txBody>
          <a:bodyPr anchor="ctr">
            <a:noAutofit/>
          </a:bodyPr>
          <a:lstStyle>
            <a:lvl1pPr marL="0" indent="0" algn="ctr">
              <a:buNone/>
              <a:defRPr sz="1400" b="1">
                <a:solidFill>
                  <a:schemeClr val="bg1"/>
                </a:solidFill>
              </a:defRPr>
            </a:lvl1pPr>
          </a:lstStyle>
          <a:p>
            <a:pPr lvl="0"/>
            <a:r>
              <a:rPr lang="en-US"/>
              <a:t>TEXT</a:t>
            </a:r>
          </a:p>
        </p:txBody>
      </p:sp>
      <p:sp>
        <p:nvSpPr>
          <p:cNvPr id="27" name="Text Placeholder 24">
            <a:extLst>
              <a:ext uri="{FF2B5EF4-FFF2-40B4-BE49-F238E27FC236}">
                <a16:creationId xmlns:a16="http://schemas.microsoft.com/office/drawing/2014/main" id="{3B57E488-CDB2-40EC-9555-D12EB986FC9B}"/>
              </a:ext>
            </a:extLst>
          </p:cNvPr>
          <p:cNvSpPr>
            <a:spLocks noGrp="1"/>
          </p:cNvSpPr>
          <p:nvPr>
            <p:ph type="body" sz="quarter" idx="14" hasCustomPrompt="1"/>
          </p:nvPr>
        </p:nvSpPr>
        <p:spPr>
          <a:xfrm>
            <a:off x="5115492" y="3285358"/>
            <a:ext cx="2008188" cy="279100"/>
          </a:xfrm>
        </p:spPr>
        <p:txBody>
          <a:bodyPr anchor="ctr">
            <a:noAutofit/>
          </a:bodyPr>
          <a:lstStyle>
            <a:lvl1pPr marL="0" indent="0" algn="ctr">
              <a:buNone/>
              <a:defRPr sz="1400" b="1">
                <a:solidFill>
                  <a:schemeClr val="bg1"/>
                </a:solidFill>
              </a:defRPr>
            </a:lvl1pPr>
          </a:lstStyle>
          <a:p>
            <a:pPr lvl="0"/>
            <a:r>
              <a:rPr lang="en-US"/>
              <a:t>TEXT</a:t>
            </a:r>
          </a:p>
        </p:txBody>
      </p:sp>
      <p:sp>
        <p:nvSpPr>
          <p:cNvPr id="28" name="Text Placeholder 24">
            <a:extLst>
              <a:ext uri="{FF2B5EF4-FFF2-40B4-BE49-F238E27FC236}">
                <a16:creationId xmlns:a16="http://schemas.microsoft.com/office/drawing/2014/main" id="{3B6FC442-298F-45B7-B193-C13156583204}"/>
              </a:ext>
            </a:extLst>
          </p:cNvPr>
          <p:cNvSpPr>
            <a:spLocks noGrp="1"/>
          </p:cNvSpPr>
          <p:nvPr>
            <p:ph type="body" sz="quarter" idx="15" hasCustomPrompt="1"/>
          </p:nvPr>
        </p:nvSpPr>
        <p:spPr>
          <a:xfrm>
            <a:off x="8343602" y="3285358"/>
            <a:ext cx="2008188" cy="279100"/>
          </a:xfrm>
        </p:spPr>
        <p:txBody>
          <a:bodyPr anchor="ctr">
            <a:noAutofit/>
          </a:bodyPr>
          <a:lstStyle>
            <a:lvl1pPr marL="0" indent="0" algn="ctr">
              <a:buNone/>
              <a:defRPr sz="1400" b="1">
                <a:solidFill>
                  <a:schemeClr val="bg1"/>
                </a:solidFill>
              </a:defRPr>
            </a:lvl1pPr>
          </a:lstStyle>
          <a:p>
            <a:pPr lvl="0"/>
            <a:r>
              <a:rPr lang="en-US"/>
              <a:t>TEXT</a:t>
            </a:r>
          </a:p>
        </p:txBody>
      </p:sp>
      <p:sp>
        <p:nvSpPr>
          <p:cNvPr id="32" name="Text Placeholder 31">
            <a:extLst>
              <a:ext uri="{FF2B5EF4-FFF2-40B4-BE49-F238E27FC236}">
                <a16:creationId xmlns:a16="http://schemas.microsoft.com/office/drawing/2014/main" id="{7B405F5C-B71A-4AC1-B94A-2A433B59C9FF}"/>
              </a:ext>
            </a:extLst>
          </p:cNvPr>
          <p:cNvSpPr>
            <a:spLocks noGrp="1"/>
          </p:cNvSpPr>
          <p:nvPr>
            <p:ph type="body" sz="quarter" idx="16" hasCustomPrompt="1"/>
          </p:nvPr>
        </p:nvSpPr>
        <p:spPr>
          <a:xfrm>
            <a:off x="1760538" y="3686175"/>
            <a:ext cx="2008187" cy="1171575"/>
          </a:xfrm>
        </p:spPr>
        <p:txBody>
          <a:bodyPr>
            <a:noAutofit/>
          </a:bodyPr>
          <a:lstStyle>
            <a:lvl1pPr marL="0" indent="0" algn="ctr">
              <a:lnSpc>
                <a:spcPct val="150000"/>
              </a:lnSpc>
              <a:buNone/>
              <a:defRPr sz="1200" spc="0">
                <a:solidFill>
                  <a:schemeClr val="bg1"/>
                </a:solidFill>
              </a:defRPr>
            </a:lvl1pPr>
            <a:lvl2pPr algn="ctr">
              <a:lnSpc>
                <a:spcPct val="150000"/>
              </a:lnSpc>
              <a:defRPr sz="1200" spc="0">
                <a:solidFill>
                  <a:schemeClr val="bg1"/>
                </a:solidFill>
              </a:defRPr>
            </a:lvl2pPr>
            <a:lvl3pPr algn="ctr">
              <a:lnSpc>
                <a:spcPct val="150000"/>
              </a:lnSpc>
              <a:defRPr sz="1200" spc="0">
                <a:solidFill>
                  <a:schemeClr val="bg1"/>
                </a:solidFill>
              </a:defRPr>
            </a:lvl3pPr>
            <a:lvl4pPr algn="ctr">
              <a:lnSpc>
                <a:spcPct val="150000"/>
              </a:lnSpc>
              <a:defRPr sz="1200" spc="0">
                <a:solidFill>
                  <a:schemeClr val="bg1"/>
                </a:solidFill>
              </a:defRPr>
            </a:lvl4pPr>
            <a:lvl5pPr algn="ctr">
              <a:lnSpc>
                <a:spcPct val="150000"/>
              </a:lnSpc>
              <a:defRPr sz="1200" spc="0">
                <a:solidFill>
                  <a:schemeClr val="bg1"/>
                </a:solidFill>
              </a:defRPr>
            </a:lvl5pPr>
          </a:lstStyle>
          <a:p>
            <a:pPr lvl="0"/>
            <a:r>
              <a:rPr lang="en-US"/>
              <a:t>Insert text</a:t>
            </a:r>
          </a:p>
        </p:txBody>
      </p:sp>
      <p:sp>
        <p:nvSpPr>
          <p:cNvPr id="33" name="Text Placeholder 31">
            <a:extLst>
              <a:ext uri="{FF2B5EF4-FFF2-40B4-BE49-F238E27FC236}">
                <a16:creationId xmlns:a16="http://schemas.microsoft.com/office/drawing/2014/main" id="{8E5AF26A-25AA-4854-8D17-BDABCC198F41}"/>
              </a:ext>
            </a:extLst>
          </p:cNvPr>
          <p:cNvSpPr>
            <a:spLocks noGrp="1"/>
          </p:cNvSpPr>
          <p:nvPr>
            <p:ph type="body" sz="quarter" idx="17" hasCustomPrompt="1"/>
          </p:nvPr>
        </p:nvSpPr>
        <p:spPr>
          <a:xfrm>
            <a:off x="5115493" y="3686174"/>
            <a:ext cx="2008187" cy="1171575"/>
          </a:xfrm>
        </p:spPr>
        <p:txBody>
          <a:bodyPr>
            <a:noAutofit/>
          </a:bodyPr>
          <a:lstStyle>
            <a:lvl1pPr marL="0" indent="0" algn="ctr">
              <a:lnSpc>
                <a:spcPct val="150000"/>
              </a:lnSpc>
              <a:buNone/>
              <a:defRPr sz="1200" spc="0">
                <a:solidFill>
                  <a:schemeClr val="bg1"/>
                </a:solidFill>
              </a:defRPr>
            </a:lvl1pPr>
            <a:lvl2pPr algn="ctr">
              <a:lnSpc>
                <a:spcPct val="150000"/>
              </a:lnSpc>
              <a:defRPr sz="1200" spc="0">
                <a:solidFill>
                  <a:schemeClr val="bg1"/>
                </a:solidFill>
              </a:defRPr>
            </a:lvl2pPr>
            <a:lvl3pPr algn="ctr">
              <a:lnSpc>
                <a:spcPct val="150000"/>
              </a:lnSpc>
              <a:defRPr sz="1200" spc="0">
                <a:solidFill>
                  <a:schemeClr val="bg1"/>
                </a:solidFill>
              </a:defRPr>
            </a:lvl3pPr>
            <a:lvl4pPr algn="ctr">
              <a:lnSpc>
                <a:spcPct val="150000"/>
              </a:lnSpc>
              <a:defRPr sz="1200" spc="0">
                <a:solidFill>
                  <a:schemeClr val="bg1"/>
                </a:solidFill>
              </a:defRPr>
            </a:lvl4pPr>
            <a:lvl5pPr algn="ctr">
              <a:lnSpc>
                <a:spcPct val="150000"/>
              </a:lnSpc>
              <a:defRPr sz="1200" spc="0">
                <a:solidFill>
                  <a:schemeClr val="bg1"/>
                </a:solidFill>
              </a:defRPr>
            </a:lvl5pPr>
          </a:lstStyle>
          <a:p>
            <a:pPr lvl="0"/>
            <a:r>
              <a:rPr lang="en-US"/>
              <a:t>Insert text</a:t>
            </a:r>
          </a:p>
        </p:txBody>
      </p:sp>
      <p:sp>
        <p:nvSpPr>
          <p:cNvPr id="34" name="Text Placeholder 31">
            <a:extLst>
              <a:ext uri="{FF2B5EF4-FFF2-40B4-BE49-F238E27FC236}">
                <a16:creationId xmlns:a16="http://schemas.microsoft.com/office/drawing/2014/main" id="{2D97ABFF-434A-4B58-BA7A-BDC97126AEA4}"/>
              </a:ext>
            </a:extLst>
          </p:cNvPr>
          <p:cNvSpPr>
            <a:spLocks noGrp="1"/>
          </p:cNvSpPr>
          <p:nvPr>
            <p:ph type="body" sz="quarter" idx="18" hasCustomPrompt="1"/>
          </p:nvPr>
        </p:nvSpPr>
        <p:spPr>
          <a:xfrm>
            <a:off x="8343602" y="3679927"/>
            <a:ext cx="2008187" cy="1171575"/>
          </a:xfrm>
        </p:spPr>
        <p:txBody>
          <a:bodyPr>
            <a:noAutofit/>
          </a:bodyPr>
          <a:lstStyle>
            <a:lvl1pPr marL="0" indent="0" algn="ctr">
              <a:lnSpc>
                <a:spcPct val="150000"/>
              </a:lnSpc>
              <a:buNone/>
              <a:defRPr sz="1200" spc="0">
                <a:solidFill>
                  <a:schemeClr val="bg1"/>
                </a:solidFill>
              </a:defRPr>
            </a:lvl1pPr>
            <a:lvl2pPr algn="ctr">
              <a:lnSpc>
                <a:spcPct val="150000"/>
              </a:lnSpc>
              <a:defRPr sz="1200" spc="0">
                <a:solidFill>
                  <a:schemeClr val="bg1"/>
                </a:solidFill>
              </a:defRPr>
            </a:lvl2pPr>
            <a:lvl3pPr algn="ctr">
              <a:lnSpc>
                <a:spcPct val="150000"/>
              </a:lnSpc>
              <a:defRPr sz="1200" spc="0">
                <a:solidFill>
                  <a:schemeClr val="bg1"/>
                </a:solidFill>
              </a:defRPr>
            </a:lvl3pPr>
            <a:lvl4pPr algn="ctr">
              <a:lnSpc>
                <a:spcPct val="150000"/>
              </a:lnSpc>
              <a:defRPr sz="1200" spc="0">
                <a:solidFill>
                  <a:schemeClr val="bg1"/>
                </a:solidFill>
              </a:defRPr>
            </a:lvl4pPr>
            <a:lvl5pPr algn="ctr">
              <a:lnSpc>
                <a:spcPct val="150000"/>
              </a:lnSpc>
              <a:defRPr sz="1200" spc="0">
                <a:solidFill>
                  <a:schemeClr val="bg1"/>
                </a:solidFill>
              </a:defRPr>
            </a:lvl5pPr>
          </a:lstStyle>
          <a:p>
            <a:pPr lvl="0"/>
            <a:r>
              <a:rPr lang="en-US"/>
              <a:t>Insert text</a:t>
            </a:r>
          </a:p>
        </p:txBody>
      </p:sp>
    </p:spTree>
    <p:extLst>
      <p:ext uri="{BB962C8B-B14F-4D97-AF65-F5344CB8AC3E}">
        <p14:creationId xmlns:p14="http://schemas.microsoft.com/office/powerpoint/2010/main" val="3841946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5519258-23EB-4239-8BF8-705D94309187}"/>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6" name="Freeform 13">
            <a:extLst>
              <a:ext uri="{FF2B5EF4-FFF2-40B4-BE49-F238E27FC236}">
                <a16:creationId xmlns:a16="http://schemas.microsoft.com/office/drawing/2014/main" id="{2058A932-F4BD-4487-A176-AAF00803CF1D}"/>
              </a:ext>
            </a:extLst>
          </p:cNvPr>
          <p:cNvSpPr/>
          <p:nvPr userDrawn="1"/>
        </p:nvSpPr>
        <p:spPr>
          <a:xfrm>
            <a:off x="2755743" y="3051951"/>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77A7">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77A7"/>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0F76752C-BFCB-4892-A724-BEDCA9A2402A}"/>
              </a:ext>
            </a:extLst>
          </p:cNvPr>
          <p:cNvGrpSpPr/>
          <p:nvPr userDrawn="1"/>
        </p:nvGrpSpPr>
        <p:grpSpPr>
          <a:xfrm>
            <a:off x="366605" y="1428374"/>
            <a:ext cx="8393629" cy="4176559"/>
            <a:chOff x="522498" y="1204262"/>
            <a:chExt cx="10853800" cy="5005790"/>
          </a:xfrm>
        </p:grpSpPr>
        <p:sp>
          <p:nvSpPr>
            <p:cNvPr id="12" name="Oval 11">
              <a:extLst>
                <a:ext uri="{FF2B5EF4-FFF2-40B4-BE49-F238E27FC236}">
                  <a16:creationId xmlns:a16="http://schemas.microsoft.com/office/drawing/2014/main" id="{936EFB15-D500-40E5-9BCC-A25082E06412}"/>
                </a:ext>
              </a:extLst>
            </p:cNvPr>
            <p:cNvSpPr/>
            <p:nvPr/>
          </p:nvSpPr>
          <p:spPr>
            <a:xfrm>
              <a:off x="1743989" y="1693151"/>
              <a:ext cx="886808" cy="821962"/>
            </a:xfrm>
            <a:prstGeom prst="ellipse">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rPr>
                <a:t>1</a:t>
              </a:r>
            </a:p>
          </p:txBody>
        </p:sp>
        <p:sp>
          <p:nvSpPr>
            <p:cNvPr id="13" name="Oval 12">
              <a:extLst>
                <a:ext uri="{FF2B5EF4-FFF2-40B4-BE49-F238E27FC236}">
                  <a16:creationId xmlns:a16="http://schemas.microsoft.com/office/drawing/2014/main" id="{FED9CB09-372A-407C-B271-8E44A06FD780}"/>
                </a:ext>
              </a:extLst>
            </p:cNvPr>
            <p:cNvSpPr/>
            <p:nvPr/>
          </p:nvSpPr>
          <p:spPr>
            <a:xfrm>
              <a:off x="5596911" y="1693151"/>
              <a:ext cx="886808" cy="821962"/>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2</a:t>
              </a:r>
            </a:p>
          </p:txBody>
        </p:sp>
        <p:sp>
          <p:nvSpPr>
            <p:cNvPr id="14" name="Oval 13">
              <a:extLst>
                <a:ext uri="{FF2B5EF4-FFF2-40B4-BE49-F238E27FC236}">
                  <a16:creationId xmlns:a16="http://schemas.microsoft.com/office/drawing/2014/main" id="{4F1332B8-3056-4E71-BECC-8E0EB9511FB3}"/>
                </a:ext>
              </a:extLst>
            </p:cNvPr>
            <p:cNvSpPr/>
            <p:nvPr/>
          </p:nvSpPr>
          <p:spPr>
            <a:xfrm>
              <a:off x="9449834" y="1693151"/>
              <a:ext cx="886808" cy="821962"/>
            </a:xfrm>
            <a:prstGeom prst="ellipse">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3</a:t>
              </a:r>
            </a:p>
          </p:txBody>
        </p:sp>
        <p:sp>
          <p:nvSpPr>
            <p:cNvPr id="15" name="Rectangle 14">
              <a:extLst>
                <a:ext uri="{FF2B5EF4-FFF2-40B4-BE49-F238E27FC236}">
                  <a16:creationId xmlns:a16="http://schemas.microsoft.com/office/drawing/2014/main" id="{BEE8EC13-A1BA-4345-8A69-D498F434CD7A}"/>
                </a:ext>
              </a:extLst>
            </p:cNvPr>
            <p:cNvSpPr/>
            <p:nvPr/>
          </p:nvSpPr>
          <p:spPr>
            <a:xfrm>
              <a:off x="522498" y="1211731"/>
              <a:ext cx="3147952" cy="4990851"/>
            </a:xfrm>
            <a:prstGeom prst="rect">
              <a:avLst/>
            </a:prstGeom>
            <a:noFill/>
            <a:ln w="38100" cap="flat" cmpd="sng" algn="ctr">
              <a:solidFill>
                <a:srgbClr val="89C9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2396C6B-4F25-4DCE-AD25-252437916617}"/>
                </a:ext>
              </a:extLst>
            </p:cNvPr>
            <p:cNvSpPr/>
            <p:nvPr/>
          </p:nvSpPr>
          <p:spPr>
            <a:xfrm>
              <a:off x="4375422" y="1204262"/>
              <a:ext cx="3147952" cy="4998321"/>
            </a:xfrm>
            <a:prstGeom prst="rect">
              <a:avLst/>
            </a:prstGeom>
            <a:noFill/>
            <a:ln w="38100" cap="flat" cmpd="sng" algn="ctr">
              <a:solidFill>
                <a:srgbClr val="776D6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723F660-4BE2-44CC-A077-C839056BAC3C}"/>
                </a:ext>
              </a:extLst>
            </p:cNvPr>
            <p:cNvSpPr/>
            <p:nvPr/>
          </p:nvSpPr>
          <p:spPr>
            <a:xfrm>
              <a:off x="8228346" y="1211731"/>
              <a:ext cx="3147952" cy="4998321"/>
            </a:xfrm>
            <a:prstGeom prst="rect">
              <a:avLst/>
            </a:prstGeom>
            <a:noFill/>
            <a:ln w="38100" cap="flat" cmpd="sng" algn="ctr">
              <a:solidFill>
                <a:srgbClr val="009FD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19" name="Oval 18">
            <a:extLst>
              <a:ext uri="{FF2B5EF4-FFF2-40B4-BE49-F238E27FC236}">
                <a16:creationId xmlns:a16="http://schemas.microsoft.com/office/drawing/2014/main" id="{7F9E5430-700E-418F-B2AE-89E6315B1A26}"/>
              </a:ext>
            </a:extLst>
          </p:cNvPr>
          <p:cNvSpPr/>
          <p:nvPr userDrawn="1"/>
        </p:nvSpPr>
        <p:spPr>
          <a:xfrm>
            <a:off x="10198436" y="1801846"/>
            <a:ext cx="685800" cy="685800"/>
          </a:xfrm>
          <a:prstGeom prst="ellipse">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rPr>
              <a:t>4</a:t>
            </a:r>
          </a:p>
        </p:txBody>
      </p:sp>
      <p:sp>
        <p:nvSpPr>
          <p:cNvPr id="20" name="Rectangle 19">
            <a:extLst>
              <a:ext uri="{FF2B5EF4-FFF2-40B4-BE49-F238E27FC236}">
                <a16:creationId xmlns:a16="http://schemas.microsoft.com/office/drawing/2014/main" id="{8E630E40-5E59-4A2E-9697-05C136EE6E56}"/>
              </a:ext>
            </a:extLst>
          </p:cNvPr>
          <p:cNvSpPr/>
          <p:nvPr userDrawn="1"/>
        </p:nvSpPr>
        <p:spPr>
          <a:xfrm>
            <a:off x="9253816" y="1400175"/>
            <a:ext cx="2434423" cy="4198526"/>
          </a:xfrm>
          <a:prstGeom prst="rect">
            <a:avLst/>
          </a:prstGeom>
          <a:noFill/>
          <a:ln w="38100" cap="flat" cmpd="sng" algn="ctr">
            <a:solidFill>
              <a:srgbClr val="009F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B6BF5094-7089-4782-AA66-AC84769578C7}"/>
              </a:ext>
            </a:extLst>
          </p:cNvPr>
          <p:cNvSpPr/>
          <p:nvPr userDrawn="1"/>
        </p:nvSpPr>
        <p:spPr>
          <a:xfrm>
            <a:off x="0" y="6179574"/>
            <a:ext cx="12192000" cy="678426"/>
          </a:xfrm>
          <a:prstGeom prst="rect">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Slide Number Placeholder 1">
            <a:extLst>
              <a:ext uri="{FF2B5EF4-FFF2-40B4-BE49-F238E27FC236}">
                <a16:creationId xmlns:a16="http://schemas.microsoft.com/office/drawing/2014/main" id="{1EE6D8F9-5441-4394-9BB5-4C735196C5EA}"/>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23" name="Picture 22">
            <a:extLst>
              <a:ext uri="{FF2B5EF4-FFF2-40B4-BE49-F238E27FC236}">
                <a16:creationId xmlns:a16="http://schemas.microsoft.com/office/drawing/2014/main" id="{7C909263-29C5-4622-8ADA-6FA6C9700B50}"/>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25" name="Text Placeholder 24">
            <a:extLst>
              <a:ext uri="{FF2B5EF4-FFF2-40B4-BE49-F238E27FC236}">
                <a16:creationId xmlns:a16="http://schemas.microsoft.com/office/drawing/2014/main" id="{38B00F1A-94C1-432F-807F-63A3E8B5C00F}"/>
              </a:ext>
            </a:extLst>
          </p:cNvPr>
          <p:cNvSpPr>
            <a:spLocks noGrp="1"/>
          </p:cNvSpPr>
          <p:nvPr>
            <p:ph type="body" sz="quarter" idx="10" hasCustomPrompt="1"/>
          </p:nvPr>
        </p:nvSpPr>
        <p:spPr>
          <a:xfrm>
            <a:off x="366604" y="351980"/>
            <a:ext cx="4984750" cy="565421"/>
          </a:xfrm>
        </p:spPr>
        <p:txBody>
          <a:bodyPr anchor="ctr">
            <a:noAutofit/>
          </a:bodyPr>
          <a:lstStyle>
            <a:lvl1pPr marL="0" indent="0">
              <a:buNone/>
              <a:defRPr sz="3200">
                <a:latin typeface="Arial Narrow" panose="020B0606020202030204" pitchFamily="34" charset="0"/>
              </a:defRPr>
            </a:lvl1pPr>
          </a:lstStyle>
          <a:p>
            <a:pPr lvl="0"/>
            <a:r>
              <a:rPr lang="en-US" sz="3600"/>
              <a:t>TITLE</a:t>
            </a:r>
            <a:endParaRPr lang="en-US"/>
          </a:p>
        </p:txBody>
      </p:sp>
      <p:sp>
        <p:nvSpPr>
          <p:cNvPr id="27" name="Text Placeholder 26">
            <a:extLst>
              <a:ext uri="{FF2B5EF4-FFF2-40B4-BE49-F238E27FC236}">
                <a16:creationId xmlns:a16="http://schemas.microsoft.com/office/drawing/2014/main" id="{EB72841A-F9FF-4CD1-8D1A-A32162EF27B7}"/>
              </a:ext>
            </a:extLst>
          </p:cNvPr>
          <p:cNvSpPr>
            <a:spLocks noGrp="1"/>
          </p:cNvSpPr>
          <p:nvPr>
            <p:ph type="body" sz="quarter" idx="11" hasCustomPrompt="1"/>
          </p:nvPr>
        </p:nvSpPr>
        <p:spPr>
          <a:xfrm>
            <a:off x="560672" y="2712600"/>
            <a:ext cx="2046287" cy="265201"/>
          </a:xfrm>
        </p:spPr>
        <p:txBody>
          <a:bodyPr>
            <a:noAutofit/>
          </a:bodyPr>
          <a:lstStyle>
            <a:lvl1pPr marL="0" indent="0" algn="ctr">
              <a:buNone/>
              <a:defRPr sz="1400" i="1" spc="0">
                <a:solidFill>
                  <a:srgbClr val="89C9C7"/>
                </a:solidFill>
              </a:defRPr>
            </a:lvl1pPr>
          </a:lstStyle>
          <a:p>
            <a:pPr lvl="0"/>
            <a:r>
              <a:rPr lang="en-US" sz="1400"/>
              <a:t>HEADER</a:t>
            </a:r>
            <a:endParaRPr lang="en-US"/>
          </a:p>
        </p:txBody>
      </p:sp>
      <p:sp>
        <p:nvSpPr>
          <p:cNvPr id="29" name="Text Placeholder 28">
            <a:extLst>
              <a:ext uri="{FF2B5EF4-FFF2-40B4-BE49-F238E27FC236}">
                <a16:creationId xmlns:a16="http://schemas.microsoft.com/office/drawing/2014/main" id="{F38D8AC0-8121-4AFA-874A-8F2D3A115735}"/>
              </a:ext>
            </a:extLst>
          </p:cNvPr>
          <p:cNvSpPr>
            <a:spLocks noGrp="1"/>
          </p:cNvSpPr>
          <p:nvPr>
            <p:ph type="body" sz="quarter" idx="12" hasCustomPrompt="1"/>
          </p:nvPr>
        </p:nvSpPr>
        <p:spPr>
          <a:xfrm>
            <a:off x="560388" y="3092450"/>
            <a:ext cx="2046287" cy="2251075"/>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a:latin typeface="Calibri Light" panose="020F0302020204030204" pitchFamily="34" charset="0"/>
                <a:cs typeface="Calibri Light" panose="020F0302020204030204" pitchFamily="34" charset="0"/>
              </a:rPr>
              <a:t>Insert text</a:t>
            </a:r>
            <a:endParaRPr lang="en-US"/>
          </a:p>
        </p:txBody>
      </p:sp>
      <p:sp>
        <p:nvSpPr>
          <p:cNvPr id="30" name="Text Placeholder 26">
            <a:extLst>
              <a:ext uri="{FF2B5EF4-FFF2-40B4-BE49-F238E27FC236}">
                <a16:creationId xmlns:a16="http://schemas.microsoft.com/office/drawing/2014/main" id="{5982D38E-A691-4BB5-B9B5-98F1B917E4C9}"/>
              </a:ext>
            </a:extLst>
          </p:cNvPr>
          <p:cNvSpPr>
            <a:spLocks noGrp="1"/>
          </p:cNvSpPr>
          <p:nvPr>
            <p:ph type="body" sz="quarter" idx="13" hasCustomPrompt="1"/>
          </p:nvPr>
        </p:nvSpPr>
        <p:spPr>
          <a:xfrm>
            <a:off x="3537228" y="2712600"/>
            <a:ext cx="2046287" cy="265201"/>
          </a:xfrm>
        </p:spPr>
        <p:txBody>
          <a:bodyPr>
            <a:noAutofit/>
          </a:bodyPr>
          <a:lstStyle>
            <a:lvl1pPr marL="0" indent="0" algn="ctr">
              <a:buNone/>
              <a:defRPr sz="1400" i="1" spc="0">
                <a:solidFill>
                  <a:srgbClr val="776D64"/>
                </a:solidFill>
              </a:defRPr>
            </a:lvl1pPr>
          </a:lstStyle>
          <a:p>
            <a:pPr lvl="0"/>
            <a:r>
              <a:rPr lang="en-US" sz="1400"/>
              <a:t>HEADER</a:t>
            </a:r>
            <a:endParaRPr lang="en-US"/>
          </a:p>
        </p:txBody>
      </p:sp>
      <p:sp>
        <p:nvSpPr>
          <p:cNvPr id="31" name="Text Placeholder 28">
            <a:extLst>
              <a:ext uri="{FF2B5EF4-FFF2-40B4-BE49-F238E27FC236}">
                <a16:creationId xmlns:a16="http://schemas.microsoft.com/office/drawing/2014/main" id="{31BBA811-60DF-4092-B964-51A0A7FEA8D2}"/>
              </a:ext>
            </a:extLst>
          </p:cNvPr>
          <p:cNvSpPr>
            <a:spLocks noGrp="1"/>
          </p:cNvSpPr>
          <p:nvPr>
            <p:ph type="body" sz="quarter" idx="14" hasCustomPrompt="1"/>
          </p:nvPr>
        </p:nvSpPr>
        <p:spPr>
          <a:xfrm>
            <a:off x="3536944" y="3092450"/>
            <a:ext cx="2046287" cy="2251075"/>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a:latin typeface="Calibri Light" panose="020F0302020204030204" pitchFamily="34" charset="0"/>
                <a:cs typeface="Calibri Light" panose="020F0302020204030204" pitchFamily="34" charset="0"/>
              </a:rPr>
              <a:t>Insert text</a:t>
            </a:r>
            <a:endParaRPr lang="en-US"/>
          </a:p>
        </p:txBody>
      </p:sp>
      <p:sp>
        <p:nvSpPr>
          <p:cNvPr id="32" name="Text Placeholder 26">
            <a:extLst>
              <a:ext uri="{FF2B5EF4-FFF2-40B4-BE49-F238E27FC236}">
                <a16:creationId xmlns:a16="http://schemas.microsoft.com/office/drawing/2014/main" id="{CD700602-51D8-4E76-8E95-C73BC2C9AF57}"/>
              </a:ext>
            </a:extLst>
          </p:cNvPr>
          <p:cNvSpPr>
            <a:spLocks noGrp="1"/>
          </p:cNvSpPr>
          <p:nvPr>
            <p:ph type="body" sz="quarter" idx="15" hasCustomPrompt="1"/>
          </p:nvPr>
        </p:nvSpPr>
        <p:spPr>
          <a:xfrm>
            <a:off x="6493938" y="2712600"/>
            <a:ext cx="2046287" cy="265201"/>
          </a:xfrm>
        </p:spPr>
        <p:txBody>
          <a:bodyPr>
            <a:noAutofit/>
          </a:bodyPr>
          <a:lstStyle>
            <a:lvl1pPr marL="0" indent="0" algn="ctr">
              <a:buNone/>
              <a:defRPr sz="1400" i="1" spc="0">
                <a:solidFill>
                  <a:srgbClr val="0077A7"/>
                </a:solidFill>
              </a:defRPr>
            </a:lvl1pPr>
          </a:lstStyle>
          <a:p>
            <a:pPr lvl="0"/>
            <a:r>
              <a:rPr lang="en-US" sz="1400"/>
              <a:t>HEADER</a:t>
            </a:r>
            <a:endParaRPr lang="en-US"/>
          </a:p>
        </p:txBody>
      </p:sp>
      <p:sp>
        <p:nvSpPr>
          <p:cNvPr id="33" name="Text Placeholder 28">
            <a:extLst>
              <a:ext uri="{FF2B5EF4-FFF2-40B4-BE49-F238E27FC236}">
                <a16:creationId xmlns:a16="http://schemas.microsoft.com/office/drawing/2014/main" id="{1D011F4E-A63B-489A-BA92-3F49FCD02DA5}"/>
              </a:ext>
            </a:extLst>
          </p:cNvPr>
          <p:cNvSpPr>
            <a:spLocks noGrp="1"/>
          </p:cNvSpPr>
          <p:nvPr>
            <p:ph type="body" sz="quarter" idx="16" hasCustomPrompt="1"/>
          </p:nvPr>
        </p:nvSpPr>
        <p:spPr>
          <a:xfrm>
            <a:off x="6493654" y="3092450"/>
            <a:ext cx="2046287" cy="2251075"/>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a:latin typeface="Calibri Light" panose="020F0302020204030204" pitchFamily="34" charset="0"/>
                <a:cs typeface="Calibri Light" panose="020F0302020204030204" pitchFamily="34" charset="0"/>
              </a:rPr>
              <a:t>Insert text</a:t>
            </a:r>
            <a:endParaRPr lang="en-US"/>
          </a:p>
        </p:txBody>
      </p:sp>
      <p:sp>
        <p:nvSpPr>
          <p:cNvPr id="34" name="Text Placeholder 26">
            <a:extLst>
              <a:ext uri="{FF2B5EF4-FFF2-40B4-BE49-F238E27FC236}">
                <a16:creationId xmlns:a16="http://schemas.microsoft.com/office/drawing/2014/main" id="{5825699C-DD8E-403E-A42A-F6A875E795C7}"/>
              </a:ext>
            </a:extLst>
          </p:cNvPr>
          <p:cNvSpPr>
            <a:spLocks noGrp="1"/>
          </p:cNvSpPr>
          <p:nvPr>
            <p:ph type="body" sz="quarter" idx="17" hasCustomPrompt="1"/>
          </p:nvPr>
        </p:nvSpPr>
        <p:spPr>
          <a:xfrm>
            <a:off x="9446367" y="2739284"/>
            <a:ext cx="2046287" cy="265201"/>
          </a:xfrm>
        </p:spPr>
        <p:txBody>
          <a:bodyPr>
            <a:noAutofit/>
          </a:bodyPr>
          <a:lstStyle>
            <a:lvl1pPr marL="0" indent="0" algn="ctr">
              <a:buNone/>
              <a:defRPr sz="1400" i="1" spc="0">
                <a:solidFill>
                  <a:srgbClr val="46AAD3"/>
                </a:solidFill>
              </a:defRPr>
            </a:lvl1pPr>
          </a:lstStyle>
          <a:p>
            <a:pPr lvl="0"/>
            <a:r>
              <a:rPr lang="en-US" sz="1400"/>
              <a:t>HEADER</a:t>
            </a:r>
            <a:endParaRPr lang="en-US"/>
          </a:p>
        </p:txBody>
      </p:sp>
      <p:sp>
        <p:nvSpPr>
          <p:cNvPr id="35" name="Text Placeholder 28">
            <a:extLst>
              <a:ext uri="{FF2B5EF4-FFF2-40B4-BE49-F238E27FC236}">
                <a16:creationId xmlns:a16="http://schemas.microsoft.com/office/drawing/2014/main" id="{E308FD47-0398-4972-A77E-AEF7965EEB49}"/>
              </a:ext>
            </a:extLst>
          </p:cNvPr>
          <p:cNvSpPr>
            <a:spLocks noGrp="1"/>
          </p:cNvSpPr>
          <p:nvPr>
            <p:ph type="body" sz="quarter" idx="18" hasCustomPrompt="1"/>
          </p:nvPr>
        </p:nvSpPr>
        <p:spPr>
          <a:xfrm>
            <a:off x="9446083" y="3119134"/>
            <a:ext cx="2046287" cy="2251075"/>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a:latin typeface="Calibri Light" panose="020F0302020204030204" pitchFamily="34" charset="0"/>
                <a:cs typeface="Calibri Light" panose="020F0302020204030204" pitchFamily="34" charset="0"/>
              </a:rPr>
              <a:t>Insert text</a:t>
            </a:r>
            <a:endParaRPr lang="en-US"/>
          </a:p>
        </p:txBody>
      </p:sp>
    </p:spTree>
    <p:extLst>
      <p:ext uri="{BB962C8B-B14F-4D97-AF65-F5344CB8AC3E}">
        <p14:creationId xmlns:p14="http://schemas.microsoft.com/office/powerpoint/2010/main" val="294724407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36F8CD06-B0F5-40BF-A70E-91FDC6AA6441}"/>
              </a:ext>
            </a:extLst>
          </p:cNvPr>
          <p:cNvSpPr/>
          <p:nvPr userDrawn="1"/>
        </p:nvSpPr>
        <p:spPr>
          <a:xfrm>
            <a:off x="2805611" y="2977675"/>
            <a:ext cx="6648234" cy="3324117"/>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9FDF">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86371A1-AD7A-4BD6-BCAC-8CEC2F2A968F}"/>
              </a:ext>
            </a:extLst>
          </p:cNvPr>
          <p:cNvSpPr/>
          <p:nvPr userDrawn="1"/>
        </p:nvSpPr>
        <p:spPr>
          <a:xfrm>
            <a:off x="0" y="6179574"/>
            <a:ext cx="12192000" cy="678426"/>
          </a:xfrm>
          <a:prstGeom prst="rect">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Slide Number Placeholder 1">
            <a:extLst>
              <a:ext uri="{FF2B5EF4-FFF2-40B4-BE49-F238E27FC236}">
                <a16:creationId xmlns:a16="http://schemas.microsoft.com/office/drawing/2014/main" id="{843B2F9B-F154-4CBE-9E7B-58613BFEDB43}"/>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pic>
        <p:nvPicPr>
          <p:cNvPr id="29" name="Picture 28">
            <a:extLst>
              <a:ext uri="{FF2B5EF4-FFF2-40B4-BE49-F238E27FC236}">
                <a16:creationId xmlns:a16="http://schemas.microsoft.com/office/drawing/2014/main" id="{2573AC16-34A9-460F-9188-AB3C5F3230A2}"/>
              </a:ext>
            </a:extLst>
          </p:cNvPr>
          <p:cNvPicPr>
            <a:picLocks noChangeAspect="1"/>
          </p:cNvPicPr>
          <p:nvPr userDrawn="1"/>
        </p:nvPicPr>
        <p:blipFill>
          <a:blip r:embed="rId2">
            <a:biLevel thresh="25000"/>
          </a:blip>
          <a:stretch>
            <a:fillRect/>
          </a:stretch>
        </p:blipFill>
        <p:spPr>
          <a:xfrm>
            <a:off x="366604" y="6227722"/>
            <a:ext cx="1262744" cy="630278"/>
          </a:xfrm>
          <a:prstGeom prst="rect">
            <a:avLst/>
          </a:prstGeom>
        </p:spPr>
      </p:pic>
      <p:grpSp>
        <p:nvGrpSpPr>
          <p:cNvPr id="30" name="Group 29">
            <a:extLst>
              <a:ext uri="{FF2B5EF4-FFF2-40B4-BE49-F238E27FC236}">
                <a16:creationId xmlns:a16="http://schemas.microsoft.com/office/drawing/2014/main" id="{43F29686-4AC6-4B52-8EFD-17AD7D8324D5}"/>
              </a:ext>
            </a:extLst>
          </p:cNvPr>
          <p:cNvGrpSpPr/>
          <p:nvPr userDrawn="1"/>
        </p:nvGrpSpPr>
        <p:grpSpPr>
          <a:xfrm>
            <a:off x="672155" y="1580828"/>
            <a:ext cx="10915147" cy="4042538"/>
            <a:chOff x="672156" y="1580828"/>
            <a:chExt cx="10051500" cy="4176638"/>
          </a:xfrm>
        </p:grpSpPr>
        <p:sp>
          <p:nvSpPr>
            <p:cNvPr id="31" name="Text Placeholder 34">
              <a:extLst>
                <a:ext uri="{FF2B5EF4-FFF2-40B4-BE49-F238E27FC236}">
                  <a16:creationId xmlns:a16="http://schemas.microsoft.com/office/drawing/2014/main" id="{F596C661-D457-4FC7-9A3C-3DB2549DD796}"/>
                </a:ext>
              </a:extLst>
            </p:cNvPr>
            <p:cNvSpPr txBox="1">
              <a:spLocks/>
            </p:cNvSpPr>
            <p:nvPr/>
          </p:nvSpPr>
          <p:spPr>
            <a:xfrm>
              <a:off x="672156" y="1580829"/>
              <a:ext cx="2202636" cy="4125704"/>
            </a:xfrm>
            <a:prstGeom prst="rect">
              <a:avLst/>
            </a:prstGeom>
            <a:solidFill>
              <a:srgbClr val="89C9C7"/>
            </a:solidFill>
          </p:spPr>
          <p:txBody>
            <a:bodyPr lIns="182880" tIns="182880" rIns="182880" bIns="182880" anchor="t" anchorCtr="0"/>
            <a:lstStyle>
              <a:lvl1pPr marL="0" indent="0" algn="l" defTabSz="914400" rtl="0" eaLnBrk="1" latinLnBrk="0" hangingPunct="1">
                <a:lnSpc>
                  <a:spcPct val="90000"/>
                </a:lnSpc>
                <a:spcBef>
                  <a:spcPts val="1000"/>
                </a:spcBef>
                <a:buFont typeface="Arial"/>
                <a:buNone/>
                <a:defRPr sz="2800" kern="1200">
                  <a:solidFill>
                    <a:schemeClr val="tx1">
                      <a:lumMod val="75000"/>
                      <a:lumOff val="2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a:ln>
                  <a:noFill/>
                </a:ln>
                <a:solidFill>
                  <a:srgbClr val="3F434F"/>
                </a:solidFill>
                <a:effectLst/>
                <a:uLnTx/>
                <a:uFillTx/>
                <a:latin typeface="Arial Narrow" panose="020B0606020202030204" pitchFamily="34" charset="0"/>
                <a:cs typeface="Arial" panose="020B0604020202020204" pitchFamily="34" charset="0"/>
              </a:endParaRPr>
            </a:p>
          </p:txBody>
        </p:sp>
        <p:sp>
          <p:nvSpPr>
            <p:cNvPr id="32" name="Text Placeholder 65">
              <a:extLst>
                <a:ext uri="{FF2B5EF4-FFF2-40B4-BE49-F238E27FC236}">
                  <a16:creationId xmlns:a16="http://schemas.microsoft.com/office/drawing/2014/main" id="{E4F90C0B-CDF2-4817-91BA-29D993DEDB74}"/>
                </a:ext>
              </a:extLst>
            </p:cNvPr>
            <p:cNvSpPr txBox="1">
              <a:spLocks/>
            </p:cNvSpPr>
            <p:nvPr/>
          </p:nvSpPr>
          <p:spPr>
            <a:xfrm>
              <a:off x="3297600" y="1580829"/>
              <a:ext cx="2202636" cy="4125703"/>
            </a:xfrm>
            <a:prstGeom prst="rect">
              <a:avLst/>
            </a:prstGeom>
            <a:solidFill>
              <a:srgbClr val="776D64"/>
            </a:solidFill>
          </p:spPr>
          <p:txBody>
            <a:bodyPr lIns="182880" tIns="182880" rIns="182880" bIns="182880" anchor="t" anchorCtr="0"/>
            <a:lstStyle>
              <a:lvl1pPr marL="0" indent="0" algn="l" defTabSz="914400" rtl="0" eaLnBrk="1" latinLnBrk="0" hangingPunct="1">
                <a:lnSpc>
                  <a:spcPct val="90000"/>
                </a:lnSpc>
                <a:spcBef>
                  <a:spcPts val="1000"/>
                </a:spcBef>
                <a:buFont typeface="Arial"/>
                <a:buNone/>
                <a:defRPr sz="2800" kern="1200">
                  <a:solidFill>
                    <a:schemeClr val="tx1">
                      <a:lumMod val="75000"/>
                      <a:lumOff val="2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a:ln>
                  <a:noFill/>
                </a:ln>
                <a:solidFill>
                  <a:srgbClr val="FFFFFF"/>
                </a:solidFill>
                <a:effectLst/>
                <a:uLnTx/>
                <a:uFillTx/>
                <a:latin typeface="Arial Narrow" panose="020B0606020202030204" pitchFamily="34" charset="0"/>
                <a:cs typeface="Arial" panose="020B0604020202020204" pitchFamily="34" charset="0"/>
              </a:endParaRPr>
            </a:p>
          </p:txBody>
        </p:sp>
        <p:sp>
          <p:nvSpPr>
            <p:cNvPr id="33" name="Text Placeholder 69">
              <a:extLst>
                <a:ext uri="{FF2B5EF4-FFF2-40B4-BE49-F238E27FC236}">
                  <a16:creationId xmlns:a16="http://schemas.microsoft.com/office/drawing/2014/main" id="{0C2EB1AB-BC7C-4753-B9B0-FA5E31D2487E}"/>
                </a:ext>
              </a:extLst>
            </p:cNvPr>
            <p:cNvSpPr txBox="1">
              <a:spLocks/>
            </p:cNvSpPr>
            <p:nvPr/>
          </p:nvSpPr>
          <p:spPr>
            <a:xfrm>
              <a:off x="5923044" y="1580828"/>
              <a:ext cx="2202636" cy="4176636"/>
            </a:xfrm>
            <a:prstGeom prst="rect">
              <a:avLst/>
            </a:prstGeom>
            <a:solidFill>
              <a:srgbClr val="86C9A5"/>
            </a:solidFill>
          </p:spPr>
          <p:txBody>
            <a:bodyPr lIns="182880" tIns="182880" rIns="182880" bIns="182880" anchor="t" anchorCtr="0"/>
            <a:lstStyle>
              <a:lvl1pPr marL="0" indent="0" algn="l" defTabSz="914400" rtl="0" eaLnBrk="1" latinLnBrk="0" hangingPunct="1">
                <a:lnSpc>
                  <a:spcPct val="90000"/>
                </a:lnSpc>
                <a:spcBef>
                  <a:spcPts val="1000"/>
                </a:spcBef>
                <a:buFont typeface="Arial"/>
                <a:buNone/>
                <a:defRPr sz="2800" kern="1200">
                  <a:solidFill>
                    <a:schemeClr val="tx1">
                      <a:lumMod val="75000"/>
                      <a:lumOff val="2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a:ln>
                  <a:noFill/>
                </a:ln>
                <a:solidFill>
                  <a:srgbClr val="3F434F"/>
                </a:solidFill>
                <a:effectLst/>
                <a:uLnTx/>
                <a:uFillTx/>
                <a:latin typeface="Arial Narrow" panose="020B0606020202030204" pitchFamily="34" charset="0"/>
                <a:cs typeface="Arial" panose="020B0604020202020204" pitchFamily="34" charset="0"/>
              </a:endParaRPr>
            </a:p>
          </p:txBody>
        </p:sp>
        <p:sp>
          <p:nvSpPr>
            <p:cNvPr id="34" name="Text Placeholder 73">
              <a:extLst>
                <a:ext uri="{FF2B5EF4-FFF2-40B4-BE49-F238E27FC236}">
                  <a16:creationId xmlns:a16="http://schemas.microsoft.com/office/drawing/2014/main" id="{366E6C35-DC4F-453E-82F4-7F9A6B233994}"/>
                </a:ext>
              </a:extLst>
            </p:cNvPr>
            <p:cNvSpPr txBox="1">
              <a:spLocks/>
            </p:cNvSpPr>
            <p:nvPr/>
          </p:nvSpPr>
          <p:spPr>
            <a:xfrm>
              <a:off x="8521020" y="1580829"/>
              <a:ext cx="2202636" cy="4176637"/>
            </a:xfrm>
            <a:prstGeom prst="rect">
              <a:avLst/>
            </a:prstGeom>
            <a:solidFill>
              <a:srgbClr val="44546A"/>
            </a:solidFill>
          </p:spPr>
          <p:txBody>
            <a:bodyPr lIns="182880" tIns="182880" rIns="182880" bIns="182880" anchor="t" anchorCtr="0"/>
            <a:lstStyle>
              <a:lvl1pPr marL="0" indent="0" algn="l" defTabSz="914400" rtl="0" eaLnBrk="1" latinLnBrk="0" hangingPunct="1">
                <a:lnSpc>
                  <a:spcPct val="90000"/>
                </a:lnSpc>
                <a:spcBef>
                  <a:spcPts val="1000"/>
                </a:spcBef>
                <a:buFont typeface="Arial"/>
                <a:buNone/>
                <a:defRPr sz="2800" kern="1200">
                  <a:solidFill>
                    <a:schemeClr val="tx1">
                      <a:lumMod val="75000"/>
                      <a:lumOff val="2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a:ln>
                  <a:noFill/>
                </a:ln>
                <a:solidFill>
                  <a:srgbClr val="FFFFFF"/>
                </a:solidFill>
                <a:effectLst/>
                <a:uLnTx/>
                <a:uFillTx/>
                <a:latin typeface="Arial Narrow" panose="020B0606020202030204" pitchFamily="34" charset="0"/>
                <a:cs typeface="Arial" panose="020B0604020202020204" pitchFamily="34" charset="0"/>
              </a:endParaRPr>
            </a:p>
          </p:txBody>
        </p:sp>
      </p:grpSp>
      <p:sp>
        <p:nvSpPr>
          <p:cNvPr id="36" name="Text Placeholder 35">
            <a:extLst>
              <a:ext uri="{FF2B5EF4-FFF2-40B4-BE49-F238E27FC236}">
                <a16:creationId xmlns:a16="http://schemas.microsoft.com/office/drawing/2014/main" id="{C365F679-8228-4742-8F33-72443708E642}"/>
              </a:ext>
            </a:extLst>
          </p:cNvPr>
          <p:cNvSpPr>
            <a:spLocks noGrp="1"/>
          </p:cNvSpPr>
          <p:nvPr>
            <p:ph type="body" sz="quarter" idx="10" hasCustomPrompt="1"/>
          </p:nvPr>
        </p:nvSpPr>
        <p:spPr>
          <a:xfrm>
            <a:off x="485775" y="399694"/>
            <a:ext cx="11220450" cy="884238"/>
          </a:xfrm>
        </p:spPr>
        <p:txBody>
          <a:bodyPr anchor="ctr">
            <a:normAutofit/>
          </a:bodyPr>
          <a:lstStyle>
            <a:lvl1pPr marL="0" indent="0" algn="ctr">
              <a:buNone/>
              <a:defRPr sz="3200">
                <a:latin typeface="Arial Narrow" panose="020B0606020202030204" pitchFamily="34" charset="0"/>
              </a:defRPr>
            </a:lvl1pPr>
          </a:lstStyle>
          <a:p>
            <a:pPr lvl="0"/>
            <a:r>
              <a:rPr lang="en-US" sz="3600"/>
              <a:t>TITLE</a:t>
            </a:r>
            <a:endParaRPr lang="en-US"/>
          </a:p>
        </p:txBody>
      </p:sp>
      <p:sp>
        <p:nvSpPr>
          <p:cNvPr id="38" name="Text Placeholder 37">
            <a:extLst>
              <a:ext uri="{FF2B5EF4-FFF2-40B4-BE49-F238E27FC236}">
                <a16:creationId xmlns:a16="http://schemas.microsoft.com/office/drawing/2014/main" id="{B7B088C7-A5B1-4D58-B1D2-50A544211F42}"/>
              </a:ext>
            </a:extLst>
          </p:cNvPr>
          <p:cNvSpPr>
            <a:spLocks noGrp="1"/>
          </p:cNvSpPr>
          <p:nvPr>
            <p:ph type="body" sz="quarter" idx="11" hasCustomPrompt="1"/>
          </p:nvPr>
        </p:nvSpPr>
        <p:spPr>
          <a:xfrm>
            <a:off x="868362" y="1839914"/>
            <a:ext cx="2014537" cy="345348"/>
          </a:xfrm>
        </p:spPr>
        <p:txBody>
          <a:bodyPr>
            <a:normAutofit/>
          </a:bodyPr>
          <a:lstStyle>
            <a:lvl1pPr marL="0" indent="0">
              <a:buNone/>
              <a:defRPr sz="1400">
                <a:latin typeface="Arial Narrow" panose="020B0606020202030204" pitchFamily="34" charset="0"/>
                <a:cs typeface="Arial" panose="020B0604020202020204" pitchFamily="34" charset="0"/>
              </a:defRPr>
            </a:lvl1pPr>
          </a:lstStyle>
          <a:p>
            <a:pPr lvl="0"/>
            <a:r>
              <a:rPr lang="en-US" sz="1800">
                <a:latin typeface="Calibri Light" panose="020F0302020204030204" pitchFamily="34" charset="0"/>
                <a:cs typeface="Calibri Light" panose="020F0302020204030204" pitchFamily="34" charset="0"/>
              </a:rPr>
              <a:t>INSERT TEXT</a:t>
            </a:r>
            <a:endParaRPr lang="en-US"/>
          </a:p>
        </p:txBody>
      </p:sp>
      <p:sp>
        <p:nvSpPr>
          <p:cNvPr id="40" name="Text Placeholder 39">
            <a:extLst>
              <a:ext uri="{FF2B5EF4-FFF2-40B4-BE49-F238E27FC236}">
                <a16:creationId xmlns:a16="http://schemas.microsoft.com/office/drawing/2014/main" id="{9BE865D6-4008-4EDF-B888-C67F3C727A87}"/>
              </a:ext>
            </a:extLst>
          </p:cNvPr>
          <p:cNvSpPr>
            <a:spLocks noGrp="1"/>
          </p:cNvSpPr>
          <p:nvPr>
            <p:ph type="body" sz="quarter" idx="12" hasCustomPrompt="1"/>
          </p:nvPr>
        </p:nvSpPr>
        <p:spPr>
          <a:xfrm>
            <a:off x="868363" y="2332038"/>
            <a:ext cx="2014537" cy="3054350"/>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spc="0"/>
              <a:t>Insert text</a:t>
            </a:r>
            <a:endParaRPr lang="en-US"/>
          </a:p>
        </p:txBody>
      </p:sp>
      <p:sp>
        <p:nvSpPr>
          <p:cNvPr id="43" name="Text Placeholder 37">
            <a:extLst>
              <a:ext uri="{FF2B5EF4-FFF2-40B4-BE49-F238E27FC236}">
                <a16:creationId xmlns:a16="http://schemas.microsoft.com/office/drawing/2014/main" id="{7A487A0C-097D-419C-8A5B-EBDFEE952BD1}"/>
              </a:ext>
            </a:extLst>
          </p:cNvPr>
          <p:cNvSpPr>
            <a:spLocks noGrp="1"/>
          </p:cNvSpPr>
          <p:nvPr>
            <p:ph type="body" sz="quarter" idx="13" hasCustomPrompt="1"/>
          </p:nvPr>
        </p:nvSpPr>
        <p:spPr>
          <a:xfrm>
            <a:off x="3711858" y="1839914"/>
            <a:ext cx="2014537" cy="345348"/>
          </a:xfrm>
        </p:spPr>
        <p:txBody>
          <a:bodyPr>
            <a:normAutofit/>
          </a:bodyPr>
          <a:lstStyle>
            <a:lvl1pPr marL="0" indent="0">
              <a:buNone/>
              <a:defRPr sz="1400">
                <a:solidFill>
                  <a:schemeClr val="bg1"/>
                </a:solidFill>
                <a:latin typeface="Arial Narrow" panose="020B0606020202030204" pitchFamily="34" charset="0"/>
                <a:cs typeface="Arial" panose="020B0604020202020204" pitchFamily="34" charset="0"/>
              </a:defRPr>
            </a:lvl1pPr>
          </a:lstStyle>
          <a:p>
            <a:pPr lvl="0"/>
            <a:r>
              <a:rPr lang="en-US" sz="1800">
                <a:latin typeface="Calibri Light" panose="020F0302020204030204" pitchFamily="34" charset="0"/>
                <a:cs typeface="Calibri Light" panose="020F0302020204030204" pitchFamily="34" charset="0"/>
              </a:rPr>
              <a:t>INSERT TEXT</a:t>
            </a:r>
            <a:endParaRPr lang="en-US"/>
          </a:p>
        </p:txBody>
      </p:sp>
      <p:sp>
        <p:nvSpPr>
          <p:cNvPr id="44" name="Text Placeholder 39">
            <a:extLst>
              <a:ext uri="{FF2B5EF4-FFF2-40B4-BE49-F238E27FC236}">
                <a16:creationId xmlns:a16="http://schemas.microsoft.com/office/drawing/2014/main" id="{FF85C320-D32F-47CE-999C-3D124B337D67}"/>
              </a:ext>
            </a:extLst>
          </p:cNvPr>
          <p:cNvSpPr>
            <a:spLocks noGrp="1"/>
          </p:cNvSpPr>
          <p:nvPr>
            <p:ph type="body" sz="quarter" idx="14" hasCustomPrompt="1"/>
          </p:nvPr>
        </p:nvSpPr>
        <p:spPr>
          <a:xfrm>
            <a:off x="3711859" y="2332038"/>
            <a:ext cx="2014537" cy="3054350"/>
          </a:xfrm>
        </p:spPr>
        <p:txBody>
          <a:bodyPr>
            <a:normAutofit/>
          </a:bodyPr>
          <a:lstStyle>
            <a:lvl1pPr marL="0" indent="0">
              <a:buNone/>
              <a:defRPr sz="1400" spc="0">
                <a:solidFill>
                  <a:schemeClr val="bg1"/>
                </a:solidFill>
                <a:latin typeface="Arial" panose="020B0604020202020204" pitchFamily="34" charset="0"/>
                <a:cs typeface="Arial" panose="020B0604020202020204" pitchFamily="34" charset="0"/>
              </a:defRPr>
            </a:lvl1pPr>
          </a:lstStyle>
          <a:p>
            <a:pPr lvl="0"/>
            <a:r>
              <a:rPr lang="en-US" sz="1400" spc="0"/>
              <a:t>Insert text</a:t>
            </a:r>
            <a:endParaRPr lang="en-US"/>
          </a:p>
        </p:txBody>
      </p:sp>
      <p:sp>
        <p:nvSpPr>
          <p:cNvPr id="45" name="Text Placeholder 37">
            <a:extLst>
              <a:ext uri="{FF2B5EF4-FFF2-40B4-BE49-F238E27FC236}">
                <a16:creationId xmlns:a16="http://schemas.microsoft.com/office/drawing/2014/main" id="{92A477DF-4ECE-4472-A171-A149B387B26A}"/>
              </a:ext>
            </a:extLst>
          </p:cNvPr>
          <p:cNvSpPr>
            <a:spLocks noGrp="1"/>
          </p:cNvSpPr>
          <p:nvPr>
            <p:ph type="body" sz="quarter" idx="15" hasCustomPrompt="1"/>
          </p:nvPr>
        </p:nvSpPr>
        <p:spPr>
          <a:xfrm>
            <a:off x="6560504" y="1839212"/>
            <a:ext cx="2014537" cy="345348"/>
          </a:xfrm>
        </p:spPr>
        <p:txBody>
          <a:bodyPr>
            <a:normAutofit/>
          </a:bodyPr>
          <a:lstStyle>
            <a:lvl1pPr marL="0" indent="0">
              <a:buNone/>
              <a:defRPr sz="1400">
                <a:latin typeface="Arial Narrow" panose="020B0606020202030204" pitchFamily="34" charset="0"/>
                <a:cs typeface="Arial" panose="020B0604020202020204" pitchFamily="34" charset="0"/>
              </a:defRPr>
            </a:lvl1pPr>
          </a:lstStyle>
          <a:p>
            <a:pPr lvl="0"/>
            <a:r>
              <a:rPr lang="en-US" sz="1800">
                <a:latin typeface="Calibri Light" panose="020F0302020204030204" pitchFamily="34" charset="0"/>
                <a:cs typeface="Calibri Light" panose="020F0302020204030204" pitchFamily="34" charset="0"/>
              </a:rPr>
              <a:t>INSERT TEXT</a:t>
            </a:r>
            <a:endParaRPr lang="en-US"/>
          </a:p>
        </p:txBody>
      </p:sp>
      <p:sp>
        <p:nvSpPr>
          <p:cNvPr id="46" name="Text Placeholder 39">
            <a:extLst>
              <a:ext uri="{FF2B5EF4-FFF2-40B4-BE49-F238E27FC236}">
                <a16:creationId xmlns:a16="http://schemas.microsoft.com/office/drawing/2014/main" id="{54E0AE7E-2067-4B1A-ACFB-BCC37E317D04}"/>
              </a:ext>
            </a:extLst>
          </p:cNvPr>
          <p:cNvSpPr>
            <a:spLocks noGrp="1"/>
          </p:cNvSpPr>
          <p:nvPr>
            <p:ph type="body" sz="quarter" idx="16" hasCustomPrompt="1"/>
          </p:nvPr>
        </p:nvSpPr>
        <p:spPr>
          <a:xfrm>
            <a:off x="6560505" y="2331336"/>
            <a:ext cx="2014537" cy="3054350"/>
          </a:xfrm>
        </p:spPr>
        <p:txBody>
          <a:bodyPr>
            <a:normAutofit/>
          </a:bodyPr>
          <a:lstStyle>
            <a:lvl1pPr marL="0" indent="0">
              <a:buNone/>
              <a:defRPr sz="1400" spc="0">
                <a:latin typeface="Arial" panose="020B0604020202020204" pitchFamily="34" charset="0"/>
                <a:cs typeface="Arial" panose="020B0604020202020204" pitchFamily="34" charset="0"/>
              </a:defRPr>
            </a:lvl1pPr>
          </a:lstStyle>
          <a:p>
            <a:pPr lvl="0"/>
            <a:r>
              <a:rPr lang="en-US" sz="1400" spc="0"/>
              <a:t>Insert text</a:t>
            </a:r>
            <a:endParaRPr lang="en-US"/>
          </a:p>
        </p:txBody>
      </p:sp>
      <p:sp>
        <p:nvSpPr>
          <p:cNvPr id="47" name="Text Placeholder 37">
            <a:extLst>
              <a:ext uri="{FF2B5EF4-FFF2-40B4-BE49-F238E27FC236}">
                <a16:creationId xmlns:a16="http://schemas.microsoft.com/office/drawing/2014/main" id="{43916D48-B4E3-427D-A19F-BE549170B050}"/>
              </a:ext>
            </a:extLst>
          </p:cNvPr>
          <p:cNvSpPr>
            <a:spLocks noGrp="1"/>
          </p:cNvSpPr>
          <p:nvPr>
            <p:ph type="body" sz="quarter" idx="17" hasCustomPrompt="1"/>
          </p:nvPr>
        </p:nvSpPr>
        <p:spPr>
          <a:xfrm>
            <a:off x="9343226" y="1839212"/>
            <a:ext cx="2014537" cy="345348"/>
          </a:xfrm>
        </p:spPr>
        <p:txBody>
          <a:bodyPr>
            <a:normAutofit/>
          </a:bodyPr>
          <a:lstStyle>
            <a:lvl1pPr marL="0" indent="0">
              <a:buNone/>
              <a:defRPr sz="1400">
                <a:solidFill>
                  <a:schemeClr val="bg1"/>
                </a:solidFill>
                <a:latin typeface="Arial Narrow" panose="020B0606020202030204" pitchFamily="34" charset="0"/>
                <a:cs typeface="Arial" panose="020B0604020202020204" pitchFamily="34" charset="0"/>
              </a:defRPr>
            </a:lvl1pPr>
          </a:lstStyle>
          <a:p>
            <a:pPr lvl="0"/>
            <a:r>
              <a:rPr lang="en-US" sz="1800">
                <a:latin typeface="Calibri Light" panose="020F0302020204030204" pitchFamily="34" charset="0"/>
                <a:cs typeface="Calibri Light" panose="020F0302020204030204" pitchFamily="34" charset="0"/>
              </a:rPr>
              <a:t>INSERT TEXT</a:t>
            </a:r>
            <a:endParaRPr lang="en-US"/>
          </a:p>
        </p:txBody>
      </p:sp>
      <p:sp>
        <p:nvSpPr>
          <p:cNvPr id="48" name="Text Placeholder 39">
            <a:extLst>
              <a:ext uri="{FF2B5EF4-FFF2-40B4-BE49-F238E27FC236}">
                <a16:creationId xmlns:a16="http://schemas.microsoft.com/office/drawing/2014/main" id="{8CAD9708-F4B3-4A8F-A05D-5B3E548516FD}"/>
              </a:ext>
            </a:extLst>
          </p:cNvPr>
          <p:cNvSpPr>
            <a:spLocks noGrp="1"/>
          </p:cNvSpPr>
          <p:nvPr>
            <p:ph type="body" sz="quarter" idx="18" hasCustomPrompt="1"/>
          </p:nvPr>
        </p:nvSpPr>
        <p:spPr>
          <a:xfrm>
            <a:off x="9343227" y="2331336"/>
            <a:ext cx="2014537" cy="3054350"/>
          </a:xfrm>
        </p:spPr>
        <p:txBody>
          <a:bodyPr>
            <a:normAutofit/>
          </a:bodyPr>
          <a:lstStyle>
            <a:lvl1pPr marL="0" indent="0">
              <a:buNone/>
              <a:defRPr sz="1400" spc="0">
                <a:solidFill>
                  <a:schemeClr val="bg1"/>
                </a:solidFill>
                <a:latin typeface="Arial" panose="020B0604020202020204" pitchFamily="34" charset="0"/>
                <a:cs typeface="Arial" panose="020B0604020202020204" pitchFamily="34" charset="0"/>
              </a:defRPr>
            </a:lvl1pPr>
          </a:lstStyle>
          <a:p>
            <a:pPr lvl="0"/>
            <a:r>
              <a:rPr lang="en-US" sz="1400" spc="0"/>
              <a:t>Insert text</a:t>
            </a:r>
            <a:endParaRPr lang="en-US"/>
          </a:p>
        </p:txBody>
      </p:sp>
    </p:spTree>
    <p:extLst>
      <p:ext uri="{BB962C8B-B14F-4D97-AF65-F5344CB8AC3E}">
        <p14:creationId xmlns:p14="http://schemas.microsoft.com/office/powerpoint/2010/main" val="16646450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Freeform 64">
            <a:extLst>
              <a:ext uri="{FF2B5EF4-FFF2-40B4-BE49-F238E27FC236}">
                <a16:creationId xmlns:a16="http://schemas.microsoft.com/office/drawing/2014/main" id="{C4664D27-C4CB-4C0E-8DC0-543CD713E06D}"/>
              </a:ext>
            </a:extLst>
          </p:cNvPr>
          <p:cNvSpPr/>
          <p:nvPr userDrawn="1"/>
        </p:nvSpPr>
        <p:spPr>
          <a:xfrm rot="16200000">
            <a:off x="2116129" y="2685130"/>
            <a:ext cx="4843546" cy="2421773"/>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3F434F">
              <a:lumMod val="20000"/>
              <a:lumOff val="80000"/>
              <a:alpha val="17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Freeform 65">
            <a:extLst>
              <a:ext uri="{FF2B5EF4-FFF2-40B4-BE49-F238E27FC236}">
                <a16:creationId xmlns:a16="http://schemas.microsoft.com/office/drawing/2014/main" id="{F1BD7A58-2A56-49D8-839A-5EDB7F043451}"/>
              </a:ext>
            </a:extLst>
          </p:cNvPr>
          <p:cNvSpPr/>
          <p:nvPr userDrawn="1"/>
        </p:nvSpPr>
        <p:spPr>
          <a:xfrm rot="5400000" flipH="1">
            <a:off x="4540615" y="2664992"/>
            <a:ext cx="4843546" cy="2421773"/>
          </a:xfrm>
          <a:custGeom>
            <a:avLst/>
            <a:gdLst>
              <a:gd name="connsiteX0" fmla="*/ 3324117 w 6648234"/>
              <a:gd name="connsiteY0" fmla="*/ 0 h 3324117"/>
              <a:gd name="connsiteX1" fmla="*/ 6648234 w 6648234"/>
              <a:gd name="connsiteY1" fmla="*/ 3324117 h 3324117"/>
              <a:gd name="connsiteX2" fmla="*/ 5116679 w 6648234"/>
              <a:gd name="connsiteY2" fmla="*/ 3324117 h 3324117"/>
              <a:gd name="connsiteX3" fmla="*/ 5110303 w 6648234"/>
              <a:gd name="connsiteY3" fmla="*/ 3197867 h 3324117"/>
              <a:gd name="connsiteX4" fmla="*/ 3324117 w 6648234"/>
              <a:gd name="connsiteY4" fmla="*/ 1585986 h 3324117"/>
              <a:gd name="connsiteX5" fmla="*/ 1537931 w 6648234"/>
              <a:gd name="connsiteY5" fmla="*/ 3197867 h 3324117"/>
              <a:gd name="connsiteX6" fmla="*/ 1531556 w 6648234"/>
              <a:gd name="connsiteY6" fmla="*/ 3324117 h 3324117"/>
              <a:gd name="connsiteX7" fmla="*/ 0 w 6648234"/>
              <a:gd name="connsiteY7" fmla="*/ 3324117 h 3324117"/>
              <a:gd name="connsiteX8" fmla="*/ 3324117 w 6648234"/>
              <a:gd name="connsiteY8" fmla="*/ 0 h 3324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234" h="3324117">
                <a:moveTo>
                  <a:pt x="3324117" y="0"/>
                </a:moveTo>
                <a:cubicBezTo>
                  <a:pt x="5159976" y="0"/>
                  <a:pt x="6648234" y="1488258"/>
                  <a:pt x="6648234" y="3324117"/>
                </a:cubicBezTo>
                <a:lnTo>
                  <a:pt x="5116679" y="3324117"/>
                </a:lnTo>
                <a:lnTo>
                  <a:pt x="5110303" y="3197867"/>
                </a:lnTo>
                <a:cubicBezTo>
                  <a:pt x="5018358" y="2292496"/>
                  <a:pt x="4253746" y="1585986"/>
                  <a:pt x="3324117" y="1585986"/>
                </a:cubicBezTo>
                <a:cubicBezTo>
                  <a:pt x="2394488" y="1585986"/>
                  <a:pt x="1629876" y="2292496"/>
                  <a:pt x="1537931" y="3197867"/>
                </a:cubicBezTo>
                <a:lnTo>
                  <a:pt x="1531556" y="3324117"/>
                </a:lnTo>
                <a:lnTo>
                  <a:pt x="0" y="3324117"/>
                </a:lnTo>
                <a:cubicBezTo>
                  <a:pt x="0" y="1488258"/>
                  <a:pt x="1488258" y="0"/>
                  <a:pt x="3324117" y="0"/>
                </a:cubicBezTo>
                <a:close/>
              </a:path>
            </a:pathLst>
          </a:custGeom>
          <a:solidFill>
            <a:srgbClr val="009FDF">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1">
            <a:extLst>
              <a:ext uri="{FF2B5EF4-FFF2-40B4-BE49-F238E27FC236}">
                <a16:creationId xmlns:a16="http://schemas.microsoft.com/office/drawing/2014/main" id="{BC889FAC-4B77-4444-9B3A-88808DC9C2D8}"/>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4546A"/>
              </a:solidFill>
              <a:effectLst/>
              <a:uLnTx/>
              <a:uFillTx/>
              <a:latin typeface="Calibri Light" panose="020F0302020204030204"/>
            </a:endParaRPr>
          </a:p>
        </p:txBody>
      </p:sp>
      <p:cxnSp>
        <p:nvCxnSpPr>
          <p:cNvPr id="20" name="Straight Connector 19">
            <a:extLst>
              <a:ext uri="{FF2B5EF4-FFF2-40B4-BE49-F238E27FC236}">
                <a16:creationId xmlns:a16="http://schemas.microsoft.com/office/drawing/2014/main" id="{84C06B31-2D30-493F-9EF9-AB21F674AF9F}"/>
              </a:ext>
            </a:extLst>
          </p:cNvPr>
          <p:cNvCxnSpPr>
            <a:cxnSpLocks/>
          </p:cNvCxnSpPr>
          <p:nvPr userDrawn="1"/>
        </p:nvCxnSpPr>
        <p:spPr>
          <a:xfrm>
            <a:off x="5741617" y="1508704"/>
            <a:ext cx="0" cy="4524106"/>
          </a:xfrm>
          <a:prstGeom prst="line">
            <a:avLst/>
          </a:prstGeom>
          <a:noFill/>
          <a:ln w="12700" cap="flat" cmpd="sng" algn="ctr">
            <a:solidFill>
              <a:srgbClr val="E7E6E6">
                <a:lumMod val="90000"/>
              </a:srgbClr>
            </a:solidFill>
            <a:prstDash val="sysDot"/>
            <a:miter lim="800000"/>
          </a:ln>
          <a:effectLst/>
        </p:spPr>
      </p:cxnSp>
      <p:cxnSp>
        <p:nvCxnSpPr>
          <p:cNvPr id="21" name="Straight Connector 20">
            <a:extLst>
              <a:ext uri="{FF2B5EF4-FFF2-40B4-BE49-F238E27FC236}">
                <a16:creationId xmlns:a16="http://schemas.microsoft.com/office/drawing/2014/main" id="{09BCC74E-6607-475B-9E30-B71AE7DBF02A}"/>
              </a:ext>
            </a:extLst>
          </p:cNvPr>
          <p:cNvCxnSpPr>
            <a:cxnSpLocks/>
          </p:cNvCxnSpPr>
          <p:nvPr userDrawn="1"/>
        </p:nvCxnSpPr>
        <p:spPr>
          <a:xfrm flipH="1">
            <a:off x="297545" y="3766817"/>
            <a:ext cx="11367582" cy="0"/>
          </a:xfrm>
          <a:prstGeom prst="line">
            <a:avLst/>
          </a:prstGeom>
          <a:noFill/>
          <a:ln w="12700" cap="flat" cmpd="sng" algn="ctr">
            <a:solidFill>
              <a:srgbClr val="E7E6E6">
                <a:lumMod val="90000"/>
              </a:srgbClr>
            </a:solidFill>
            <a:prstDash val="sysDot"/>
            <a:miter lim="800000"/>
          </a:ln>
          <a:effectLst/>
        </p:spPr>
      </p:cxnSp>
      <p:sp>
        <p:nvSpPr>
          <p:cNvPr id="22" name="Rectangle 21">
            <a:extLst>
              <a:ext uri="{FF2B5EF4-FFF2-40B4-BE49-F238E27FC236}">
                <a16:creationId xmlns:a16="http://schemas.microsoft.com/office/drawing/2014/main" id="{4F5B5635-F53C-4213-AC30-F44F38754A48}"/>
              </a:ext>
            </a:extLst>
          </p:cNvPr>
          <p:cNvSpPr/>
          <p:nvPr userDrawn="1"/>
        </p:nvSpPr>
        <p:spPr>
          <a:xfrm>
            <a:off x="0" y="6179574"/>
            <a:ext cx="12192000" cy="67842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Slide Number Placeholder 1">
            <a:extLst>
              <a:ext uri="{FF2B5EF4-FFF2-40B4-BE49-F238E27FC236}">
                <a16:creationId xmlns:a16="http://schemas.microsoft.com/office/drawing/2014/main" id="{59595A96-8F75-4619-BD50-E217ECE38BD9}"/>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pic>
        <p:nvPicPr>
          <p:cNvPr id="24" name="Picture 23">
            <a:extLst>
              <a:ext uri="{FF2B5EF4-FFF2-40B4-BE49-F238E27FC236}">
                <a16:creationId xmlns:a16="http://schemas.microsoft.com/office/drawing/2014/main" id="{034CAD14-96ED-443A-9138-EE6185D8AF9A}"/>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3" name="Text Placeholder 2">
            <a:extLst>
              <a:ext uri="{FF2B5EF4-FFF2-40B4-BE49-F238E27FC236}">
                <a16:creationId xmlns:a16="http://schemas.microsoft.com/office/drawing/2014/main" id="{AC87876B-9438-4746-8AB6-902B1CA5649E}"/>
              </a:ext>
            </a:extLst>
          </p:cNvPr>
          <p:cNvSpPr>
            <a:spLocks noGrp="1"/>
          </p:cNvSpPr>
          <p:nvPr>
            <p:ph type="body" sz="quarter" idx="10" hasCustomPrompt="1"/>
          </p:nvPr>
        </p:nvSpPr>
        <p:spPr>
          <a:xfrm>
            <a:off x="366713" y="270097"/>
            <a:ext cx="11367582" cy="461963"/>
          </a:xfrm>
        </p:spPr>
        <p:txBody>
          <a:bodyPr>
            <a:noAutofit/>
          </a:bodyPr>
          <a:lstStyle>
            <a:lvl1pPr marL="0" indent="0">
              <a:buNone/>
              <a:defRPr sz="3200">
                <a:latin typeface="Arial Narrow" panose="020B0606020202030204" pitchFamily="34" charset="0"/>
              </a:defRPr>
            </a:lvl1pPr>
          </a:lstStyle>
          <a:p>
            <a:pPr lvl="0"/>
            <a:r>
              <a:rPr lang="en-US"/>
              <a:t>INSERT TITLE</a:t>
            </a:r>
          </a:p>
        </p:txBody>
      </p:sp>
      <p:sp>
        <p:nvSpPr>
          <p:cNvPr id="26" name="Text Placeholder 25">
            <a:extLst>
              <a:ext uri="{FF2B5EF4-FFF2-40B4-BE49-F238E27FC236}">
                <a16:creationId xmlns:a16="http://schemas.microsoft.com/office/drawing/2014/main" id="{CC6D8C44-7B5B-44A2-88B6-1F468D8E091E}"/>
              </a:ext>
            </a:extLst>
          </p:cNvPr>
          <p:cNvSpPr>
            <a:spLocks noGrp="1"/>
          </p:cNvSpPr>
          <p:nvPr>
            <p:ph type="body" sz="quarter" idx="11" hasCustomPrompt="1"/>
          </p:nvPr>
        </p:nvSpPr>
        <p:spPr>
          <a:xfrm>
            <a:off x="366604" y="1044576"/>
            <a:ext cx="5308709" cy="309486"/>
          </a:xfrm>
          <a:solidFill>
            <a:srgbClr val="3F434F"/>
          </a:solidFill>
        </p:spPr>
        <p:txBody>
          <a:bodyPr anchor="ctr">
            <a:noAutofit/>
          </a:bodyPr>
          <a:lstStyle>
            <a:lvl1pPr marL="0" indent="0">
              <a:buNone/>
              <a:defRPr sz="2000">
                <a:solidFill>
                  <a:schemeClr val="bg1"/>
                </a:solidFill>
                <a:latin typeface="Arial Narrow" panose="020B0606020202030204" pitchFamily="34" charset="0"/>
              </a:defRPr>
            </a:lvl1pPr>
          </a:lstStyle>
          <a:p>
            <a:pPr lvl="0"/>
            <a:r>
              <a:rPr lang="en-US" sz="2000"/>
              <a:t>INSERT TEXT</a:t>
            </a:r>
            <a:endParaRPr lang="en-US"/>
          </a:p>
        </p:txBody>
      </p:sp>
      <p:sp>
        <p:nvSpPr>
          <p:cNvPr id="28" name="Text Placeholder 27">
            <a:extLst>
              <a:ext uri="{FF2B5EF4-FFF2-40B4-BE49-F238E27FC236}">
                <a16:creationId xmlns:a16="http://schemas.microsoft.com/office/drawing/2014/main" id="{AE9FBB8D-6DAA-4C94-88B6-5B87D9C3AFA1}"/>
              </a:ext>
            </a:extLst>
          </p:cNvPr>
          <p:cNvSpPr>
            <a:spLocks noGrp="1"/>
          </p:cNvSpPr>
          <p:nvPr>
            <p:ph type="body" sz="quarter" idx="12" hasCustomPrompt="1"/>
          </p:nvPr>
        </p:nvSpPr>
        <p:spPr>
          <a:xfrm>
            <a:off x="5864225" y="1044575"/>
            <a:ext cx="5870575" cy="309486"/>
          </a:xfrm>
          <a:solidFill>
            <a:srgbClr val="00B0F0"/>
          </a:solidFill>
        </p:spPr>
        <p:txBody>
          <a:bodyPr anchor="ctr">
            <a:noAutofit/>
          </a:bodyPr>
          <a:lstStyle>
            <a:lvl1pPr marL="0" indent="0">
              <a:buNone/>
              <a:defRPr sz="2000">
                <a:solidFill>
                  <a:schemeClr val="bg1"/>
                </a:solidFill>
                <a:latin typeface="Arial Narrow" panose="020B0606020202030204" pitchFamily="34" charset="0"/>
              </a:defRPr>
            </a:lvl1pPr>
          </a:lstStyle>
          <a:p>
            <a:pPr lvl="0"/>
            <a:r>
              <a:rPr lang="en-US"/>
              <a:t>INSERT TEXT</a:t>
            </a:r>
          </a:p>
        </p:txBody>
      </p:sp>
      <p:sp>
        <p:nvSpPr>
          <p:cNvPr id="30" name="Text Placeholder 29">
            <a:extLst>
              <a:ext uri="{FF2B5EF4-FFF2-40B4-BE49-F238E27FC236}">
                <a16:creationId xmlns:a16="http://schemas.microsoft.com/office/drawing/2014/main" id="{13A46DE2-D866-4939-9F36-197A717241F7}"/>
              </a:ext>
            </a:extLst>
          </p:cNvPr>
          <p:cNvSpPr>
            <a:spLocks noGrp="1"/>
          </p:cNvSpPr>
          <p:nvPr>
            <p:ph type="body" sz="quarter" idx="13" hasCustomPrompt="1"/>
          </p:nvPr>
        </p:nvSpPr>
        <p:spPr>
          <a:xfrm>
            <a:off x="475402" y="3987182"/>
            <a:ext cx="2335213" cy="401637"/>
          </a:xfrm>
        </p:spPr>
        <p:txBody>
          <a:bodyPr anchor="ctr">
            <a:noAutofit/>
          </a:bodyPr>
          <a:lstStyle>
            <a:lvl1pPr marL="0" indent="0">
              <a:buNone/>
              <a:defRPr sz="1800">
                <a:solidFill>
                  <a:srgbClr val="6C6C6C"/>
                </a:solidFill>
              </a:defRPr>
            </a:lvl1pPr>
          </a:lstStyle>
          <a:p>
            <a:pPr lvl="0"/>
            <a:r>
              <a:rPr lang="en-US"/>
              <a:t>TITLE</a:t>
            </a:r>
          </a:p>
        </p:txBody>
      </p:sp>
      <p:sp>
        <p:nvSpPr>
          <p:cNvPr id="32" name="Text Placeholder 31">
            <a:extLst>
              <a:ext uri="{FF2B5EF4-FFF2-40B4-BE49-F238E27FC236}">
                <a16:creationId xmlns:a16="http://schemas.microsoft.com/office/drawing/2014/main" id="{547B54E6-AA1F-4B65-89C3-01F2DEDC9E05}"/>
              </a:ext>
            </a:extLst>
          </p:cNvPr>
          <p:cNvSpPr>
            <a:spLocks noGrp="1"/>
          </p:cNvSpPr>
          <p:nvPr>
            <p:ph type="body" sz="quarter" idx="14" hasCustomPrompt="1"/>
          </p:nvPr>
        </p:nvSpPr>
        <p:spPr>
          <a:xfrm>
            <a:off x="475402" y="4405226"/>
            <a:ext cx="5091112" cy="1533525"/>
          </a:xfrm>
        </p:spPr>
        <p:txBody>
          <a:bodyPr>
            <a:normAutofit/>
          </a:bodyPr>
          <a:lstStyle>
            <a:lvl1pPr marL="285750" indent="-285750">
              <a:buClr>
                <a:srgbClr val="46AAD3"/>
              </a:buClr>
              <a:buFont typeface="Courier New" panose="02070309020205020404" pitchFamily="49" charset="0"/>
              <a:buChar char="o"/>
              <a:defRPr sz="1600" spc="0">
                <a:solidFill>
                  <a:srgbClr val="3F434F"/>
                </a:solidFill>
              </a:defRPr>
            </a:lvl1pPr>
          </a:lstStyle>
          <a:p>
            <a:pPr lvl="0"/>
            <a:r>
              <a:rPr lang="en-US" spc="0"/>
              <a:t>Insert text</a:t>
            </a:r>
          </a:p>
          <a:p>
            <a:pPr lvl="0"/>
            <a:r>
              <a:rPr lang="en-US" spc="0"/>
              <a:t>Insert text</a:t>
            </a:r>
          </a:p>
          <a:p>
            <a:pPr lvl="0"/>
            <a:endParaRPr lang="en-US"/>
          </a:p>
        </p:txBody>
      </p:sp>
      <p:sp>
        <p:nvSpPr>
          <p:cNvPr id="33" name="Text Placeholder 29">
            <a:extLst>
              <a:ext uri="{FF2B5EF4-FFF2-40B4-BE49-F238E27FC236}">
                <a16:creationId xmlns:a16="http://schemas.microsoft.com/office/drawing/2014/main" id="{D8F854C1-4D34-4737-B9D0-D5E02A5F3868}"/>
              </a:ext>
            </a:extLst>
          </p:cNvPr>
          <p:cNvSpPr>
            <a:spLocks noGrp="1"/>
          </p:cNvSpPr>
          <p:nvPr>
            <p:ph type="body" sz="quarter" idx="15" hasCustomPrompt="1"/>
          </p:nvPr>
        </p:nvSpPr>
        <p:spPr>
          <a:xfrm>
            <a:off x="5864225" y="1737619"/>
            <a:ext cx="2335213" cy="401637"/>
          </a:xfrm>
        </p:spPr>
        <p:txBody>
          <a:bodyPr anchor="ctr">
            <a:noAutofit/>
          </a:bodyPr>
          <a:lstStyle>
            <a:lvl1pPr marL="0" indent="0">
              <a:buNone/>
              <a:defRPr sz="1800">
                <a:solidFill>
                  <a:srgbClr val="46AAD3"/>
                </a:solidFill>
              </a:defRPr>
            </a:lvl1pPr>
          </a:lstStyle>
          <a:p>
            <a:pPr lvl="0"/>
            <a:r>
              <a:rPr lang="en-US"/>
              <a:t>TITLE</a:t>
            </a:r>
          </a:p>
        </p:txBody>
      </p:sp>
      <p:sp>
        <p:nvSpPr>
          <p:cNvPr id="34" name="Text Placeholder 31">
            <a:extLst>
              <a:ext uri="{FF2B5EF4-FFF2-40B4-BE49-F238E27FC236}">
                <a16:creationId xmlns:a16="http://schemas.microsoft.com/office/drawing/2014/main" id="{163ACC1D-357C-4DE9-B05D-7BFB0C050E03}"/>
              </a:ext>
            </a:extLst>
          </p:cNvPr>
          <p:cNvSpPr>
            <a:spLocks noGrp="1"/>
          </p:cNvSpPr>
          <p:nvPr>
            <p:ph type="body" sz="quarter" idx="16" hasCustomPrompt="1"/>
          </p:nvPr>
        </p:nvSpPr>
        <p:spPr>
          <a:xfrm>
            <a:off x="5864225" y="2140477"/>
            <a:ext cx="5800902" cy="1405961"/>
          </a:xfrm>
        </p:spPr>
        <p:txBody>
          <a:bodyPr>
            <a:normAutofit/>
          </a:bodyPr>
          <a:lstStyle>
            <a:lvl1pPr marL="285750" indent="-285750">
              <a:buClr>
                <a:srgbClr val="46AAD3"/>
              </a:buClr>
              <a:buFont typeface="Courier New" panose="02070309020205020404" pitchFamily="49" charset="0"/>
              <a:buChar char="o"/>
              <a:defRPr sz="1600" spc="0">
                <a:solidFill>
                  <a:srgbClr val="3F434F"/>
                </a:solidFill>
              </a:defRPr>
            </a:lvl1pPr>
          </a:lstStyle>
          <a:p>
            <a:pPr lvl="0"/>
            <a:r>
              <a:rPr lang="en-US" spc="0"/>
              <a:t>Insert text</a:t>
            </a:r>
          </a:p>
          <a:p>
            <a:pPr lvl="0"/>
            <a:r>
              <a:rPr lang="en-US" spc="0"/>
              <a:t>Insert text</a:t>
            </a:r>
          </a:p>
          <a:p>
            <a:pPr lvl="0"/>
            <a:endParaRPr lang="en-US"/>
          </a:p>
        </p:txBody>
      </p:sp>
      <p:sp>
        <p:nvSpPr>
          <p:cNvPr id="35" name="Text Placeholder 29">
            <a:extLst>
              <a:ext uri="{FF2B5EF4-FFF2-40B4-BE49-F238E27FC236}">
                <a16:creationId xmlns:a16="http://schemas.microsoft.com/office/drawing/2014/main" id="{0EE2F533-C906-43DB-B90F-6D7F4DE1E684}"/>
              </a:ext>
            </a:extLst>
          </p:cNvPr>
          <p:cNvSpPr>
            <a:spLocks noGrp="1"/>
          </p:cNvSpPr>
          <p:nvPr>
            <p:ph type="body" sz="quarter" idx="17" hasCustomPrompt="1"/>
          </p:nvPr>
        </p:nvSpPr>
        <p:spPr>
          <a:xfrm>
            <a:off x="366604" y="1704322"/>
            <a:ext cx="2335213" cy="401637"/>
          </a:xfrm>
        </p:spPr>
        <p:txBody>
          <a:bodyPr anchor="ctr">
            <a:noAutofit/>
          </a:bodyPr>
          <a:lstStyle>
            <a:lvl1pPr marL="0" indent="0">
              <a:buNone/>
              <a:defRPr sz="1800">
                <a:solidFill>
                  <a:srgbClr val="6C6C6C"/>
                </a:solidFill>
              </a:defRPr>
            </a:lvl1pPr>
          </a:lstStyle>
          <a:p>
            <a:pPr lvl="0"/>
            <a:r>
              <a:rPr lang="en-US"/>
              <a:t>TITLE</a:t>
            </a:r>
          </a:p>
        </p:txBody>
      </p:sp>
      <p:sp>
        <p:nvSpPr>
          <p:cNvPr id="36" name="Text Placeholder 31">
            <a:extLst>
              <a:ext uri="{FF2B5EF4-FFF2-40B4-BE49-F238E27FC236}">
                <a16:creationId xmlns:a16="http://schemas.microsoft.com/office/drawing/2014/main" id="{DF819B2C-5C09-426B-BBE2-93C830AC6F9E}"/>
              </a:ext>
            </a:extLst>
          </p:cNvPr>
          <p:cNvSpPr>
            <a:spLocks noGrp="1"/>
          </p:cNvSpPr>
          <p:nvPr>
            <p:ph type="body" sz="quarter" idx="18" hasCustomPrompt="1"/>
          </p:nvPr>
        </p:nvSpPr>
        <p:spPr>
          <a:xfrm>
            <a:off x="364196" y="2113390"/>
            <a:ext cx="5202314" cy="1433059"/>
          </a:xfrm>
        </p:spPr>
        <p:txBody>
          <a:bodyPr>
            <a:normAutofit/>
          </a:bodyPr>
          <a:lstStyle>
            <a:lvl1pPr marL="285750" indent="-285750">
              <a:buClr>
                <a:srgbClr val="46AAD3"/>
              </a:buClr>
              <a:buFont typeface="Courier New" panose="02070309020205020404" pitchFamily="49" charset="0"/>
              <a:buChar char="o"/>
              <a:defRPr sz="1600" spc="0">
                <a:solidFill>
                  <a:srgbClr val="3F434F"/>
                </a:solidFill>
              </a:defRPr>
            </a:lvl1pPr>
          </a:lstStyle>
          <a:p>
            <a:pPr lvl="0"/>
            <a:r>
              <a:rPr lang="en-US" spc="0"/>
              <a:t>Insert text</a:t>
            </a:r>
          </a:p>
          <a:p>
            <a:pPr lvl="0"/>
            <a:r>
              <a:rPr lang="en-US" spc="0"/>
              <a:t>Insert text</a:t>
            </a:r>
          </a:p>
          <a:p>
            <a:pPr lvl="0"/>
            <a:endParaRPr lang="en-US"/>
          </a:p>
        </p:txBody>
      </p:sp>
      <p:sp>
        <p:nvSpPr>
          <p:cNvPr id="37" name="Text Placeholder 29">
            <a:extLst>
              <a:ext uri="{FF2B5EF4-FFF2-40B4-BE49-F238E27FC236}">
                <a16:creationId xmlns:a16="http://schemas.microsoft.com/office/drawing/2014/main" id="{55F0EF5B-0CB7-4297-A9F0-82D3EE3A53C5}"/>
              </a:ext>
            </a:extLst>
          </p:cNvPr>
          <p:cNvSpPr>
            <a:spLocks noGrp="1"/>
          </p:cNvSpPr>
          <p:nvPr>
            <p:ph type="body" sz="quarter" idx="19" hasCustomPrompt="1"/>
          </p:nvPr>
        </p:nvSpPr>
        <p:spPr>
          <a:xfrm>
            <a:off x="5864225" y="3958583"/>
            <a:ext cx="2335213" cy="450585"/>
          </a:xfrm>
        </p:spPr>
        <p:txBody>
          <a:bodyPr anchor="ctr">
            <a:noAutofit/>
          </a:bodyPr>
          <a:lstStyle>
            <a:lvl1pPr marL="0" indent="0">
              <a:buNone/>
              <a:defRPr sz="1800">
                <a:solidFill>
                  <a:srgbClr val="46AAD3"/>
                </a:solidFill>
              </a:defRPr>
            </a:lvl1pPr>
          </a:lstStyle>
          <a:p>
            <a:pPr lvl="0"/>
            <a:r>
              <a:rPr lang="en-US"/>
              <a:t>TITLE</a:t>
            </a:r>
          </a:p>
        </p:txBody>
      </p:sp>
      <p:sp>
        <p:nvSpPr>
          <p:cNvPr id="38" name="Text Placeholder 31">
            <a:extLst>
              <a:ext uri="{FF2B5EF4-FFF2-40B4-BE49-F238E27FC236}">
                <a16:creationId xmlns:a16="http://schemas.microsoft.com/office/drawing/2014/main" id="{8EB7F7D3-412A-483F-8DB7-90BF7C6F3D9D}"/>
              </a:ext>
            </a:extLst>
          </p:cNvPr>
          <p:cNvSpPr>
            <a:spLocks noGrp="1"/>
          </p:cNvSpPr>
          <p:nvPr>
            <p:ph type="body" sz="quarter" idx="20" hasCustomPrompt="1"/>
          </p:nvPr>
        </p:nvSpPr>
        <p:spPr>
          <a:xfrm>
            <a:off x="5864225" y="4361441"/>
            <a:ext cx="5800902" cy="1577307"/>
          </a:xfrm>
        </p:spPr>
        <p:txBody>
          <a:bodyPr>
            <a:normAutofit/>
          </a:bodyPr>
          <a:lstStyle>
            <a:lvl1pPr marL="285750" indent="-285750">
              <a:buClr>
                <a:srgbClr val="46AAD3"/>
              </a:buClr>
              <a:buFont typeface="Courier New" panose="02070309020205020404" pitchFamily="49" charset="0"/>
              <a:buChar char="o"/>
              <a:defRPr sz="1600" spc="0">
                <a:solidFill>
                  <a:srgbClr val="3F434F"/>
                </a:solidFill>
              </a:defRPr>
            </a:lvl1pPr>
          </a:lstStyle>
          <a:p>
            <a:pPr lvl="0"/>
            <a:r>
              <a:rPr lang="en-US" spc="0"/>
              <a:t>Insert text</a:t>
            </a:r>
          </a:p>
          <a:p>
            <a:pPr lvl="0"/>
            <a:r>
              <a:rPr lang="en-US" spc="0"/>
              <a:t>Insert text</a:t>
            </a:r>
          </a:p>
          <a:p>
            <a:pPr lvl="0"/>
            <a:endParaRPr lang="en-US"/>
          </a:p>
        </p:txBody>
      </p:sp>
    </p:spTree>
    <p:extLst>
      <p:ext uri="{BB962C8B-B14F-4D97-AF65-F5344CB8AC3E}">
        <p14:creationId xmlns:p14="http://schemas.microsoft.com/office/powerpoint/2010/main" val="22353326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3F434F"/>
        </a:solidFill>
        <a:effectLst/>
      </p:bgPr>
    </p:bg>
    <p:spTree>
      <p:nvGrpSpPr>
        <p:cNvPr id="1" name=""/>
        <p:cNvGrpSpPr/>
        <p:nvPr/>
      </p:nvGrpSpPr>
      <p:grpSpPr>
        <a:xfrm>
          <a:off x="0" y="0"/>
          <a:ext cx="0" cy="0"/>
          <a:chOff x="0" y="0"/>
          <a:chExt cx="0" cy="0"/>
        </a:xfrm>
      </p:grpSpPr>
      <p:pic>
        <p:nvPicPr>
          <p:cNvPr id="7" name="Picture 6" descr="A picture containing person, cellphone, looking, woman&#10;&#10;Description automatically generated">
            <a:extLst>
              <a:ext uri="{FF2B5EF4-FFF2-40B4-BE49-F238E27FC236}">
                <a16:creationId xmlns:a16="http://schemas.microsoft.com/office/drawing/2014/main" id="{4F5DBE1C-FA8D-4885-805D-7E753AD962D7}"/>
              </a:ext>
            </a:extLst>
          </p:cNvPr>
          <p:cNvPicPr>
            <a:picLocks noChangeAspect="1"/>
          </p:cNvPicPr>
          <p:nvPr userDrawn="1"/>
        </p:nvPicPr>
        <p:blipFill rotWithShape="1">
          <a:blip r:embed="rId2">
            <a:duotone>
              <a:srgbClr val="776D64">
                <a:shade val="45000"/>
                <a:satMod val="135000"/>
              </a:srgbClr>
              <a:prstClr val="white"/>
            </a:duotone>
            <a:extLst>
              <a:ext uri="{28A0092B-C50C-407E-A947-70E740481C1C}">
                <a14:useLocalDpi xmlns:a14="http://schemas.microsoft.com/office/drawing/2010/main"/>
              </a:ext>
            </a:extLst>
          </a:blip>
          <a:srcRect/>
          <a:stretch/>
        </p:blipFill>
        <p:spPr>
          <a:xfrm>
            <a:off x="0" y="0"/>
            <a:ext cx="4282044" cy="6858000"/>
          </a:xfrm>
          <a:prstGeom prst="rect">
            <a:avLst/>
          </a:prstGeom>
        </p:spPr>
      </p:pic>
      <p:sp>
        <p:nvSpPr>
          <p:cNvPr id="8" name="Oval 7">
            <a:extLst>
              <a:ext uri="{FF2B5EF4-FFF2-40B4-BE49-F238E27FC236}">
                <a16:creationId xmlns:a16="http://schemas.microsoft.com/office/drawing/2014/main" id="{FA5915C8-6538-45C1-9B79-734FCAF4EDB4}"/>
              </a:ext>
            </a:extLst>
          </p:cNvPr>
          <p:cNvSpPr/>
          <p:nvPr userDrawn="1"/>
        </p:nvSpPr>
        <p:spPr>
          <a:xfrm>
            <a:off x="3379489" y="2431228"/>
            <a:ext cx="1785770" cy="1785770"/>
          </a:xfrm>
          <a:prstGeom prst="ellipse">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ame 8">
            <a:extLst>
              <a:ext uri="{FF2B5EF4-FFF2-40B4-BE49-F238E27FC236}">
                <a16:creationId xmlns:a16="http://schemas.microsoft.com/office/drawing/2014/main" id="{F0F21CCF-D911-4BF2-8F7B-21653586A7ED}"/>
              </a:ext>
            </a:extLst>
          </p:cNvPr>
          <p:cNvSpPr/>
          <p:nvPr userDrawn="1"/>
        </p:nvSpPr>
        <p:spPr>
          <a:xfrm>
            <a:off x="611189" y="1104900"/>
            <a:ext cx="11026301" cy="4618298"/>
          </a:xfrm>
          <a:prstGeom prst="frame">
            <a:avLst>
              <a:gd name="adj1" fmla="val 3276"/>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811A8249-6EC7-4551-A4CE-89CE3303B63A}"/>
              </a:ext>
            </a:extLst>
          </p:cNvPr>
          <p:cNvCxnSpPr/>
          <p:nvPr userDrawn="1"/>
        </p:nvCxnSpPr>
        <p:spPr>
          <a:xfrm>
            <a:off x="5840089" y="4030610"/>
            <a:ext cx="829535" cy="0"/>
          </a:xfrm>
          <a:prstGeom prst="line">
            <a:avLst/>
          </a:prstGeom>
          <a:solidFill>
            <a:srgbClr val="44546A"/>
          </a:solidFill>
          <a:ln w="28575" cap="flat" cmpd="sng" algn="ctr">
            <a:solidFill>
              <a:srgbClr val="FFFFFF"/>
            </a:solidFill>
            <a:prstDash val="solid"/>
            <a:miter lim="800000"/>
          </a:ln>
          <a:effectLst/>
        </p:spPr>
      </p:cxnSp>
      <p:sp>
        <p:nvSpPr>
          <p:cNvPr id="5" name="Picture Placeholder 4">
            <a:extLst>
              <a:ext uri="{FF2B5EF4-FFF2-40B4-BE49-F238E27FC236}">
                <a16:creationId xmlns:a16="http://schemas.microsoft.com/office/drawing/2014/main" id="{C73E7B6C-1F31-42E2-95FE-6D00CC6A2749}"/>
              </a:ext>
            </a:extLst>
          </p:cNvPr>
          <p:cNvSpPr>
            <a:spLocks noGrp="1"/>
          </p:cNvSpPr>
          <p:nvPr>
            <p:ph type="pic" sz="quarter" idx="10"/>
          </p:nvPr>
        </p:nvSpPr>
        <p:spPr>
          <a:xfrm>
            <a:off x="3657600" y="2733773"/>
            <a:ext cx="1235632" cy="1121790"/>
          </a:xfrm>
        </p:spPr>
        <p:txBody>
          <a:bodyPr>
            <a:normAutofit/>
          </a:bodyPr>
          <a:lstStyle>
            <a:lvl1pPr marL="0" indent="0">
              <a:buNone/>
              <a:defRPr sz="1200"/>
            </a:lvl1pPr>
          </a:lstStyle>
          <a:p>
            <a:endParaRPr lang="en-US"/>
          </a:p>
        </p:txBody>
      </p:sp>
      <p:sp>
        <p:nvSpPr>
          <p:cNvPr id="16" name="Text Placeholder 15">
            <a:extLst>
              <a:ext uri="{FF2B5EF4-FFF2-40B4-BE49-F238E27FC236}">
                <a16:creationId xmlns:a16="http://schemas.microsoft.com/office/drawing/2014/main" id="{0C05AB2D-9F99-4ABA-970D-1E63F11E35FB}"/>
              </a:ext>
            </a:extLst>
          </p:cNvPr>
          <p:cNvSpPr>
            <a:spLocks noGrp="1"/>
          </p:cNvSpPr>
          <p:nvPr>
            <p:ph type="body" sz="quarter" idx="11" hasCustomPrompt="1"/>
          </p:nvPr>
        </p:nvSpPr>
        <p:spPr>
          <a:xfrm>
            <a:off x="5776448" y="2599661"/>
            <a:ext cx="4630737" cy="814388"/>
          </a:xfrm>
        </p:spPr>
        <p:txBody>
          <a:bodyPr>
            <a:normAutofit/>
          </a:bodyPr>
          <a:lstStyle>
            <a:lvl1pPr marL="0" indent="0">
              <a:buNone/>
              <a:defRPr sz="3200" spc="300">
                <a:solidFill>
                  <a:schemeClr val="bg1"/>
                </a:solidFill>
                <a:latin typeface="Arial Narrow" panose="020B0606020202030204" pitchFamily="34" charset="0"/>
              </a:defRPr>
            </a:lvl1pPr>
          </a:lstStyle>
          <a:p>
            <a:pPr lvl="0"/>
            <a:r>
              <a:rPr lang="en-US"/>
              <a:t>INSERT TEXT</a:t>
            </a:r>
          </a:p>
        </p:txBody>
      </p:sp>
      <p:sp>
        <p:nvSpPr>
          <p:cNvPr id="20" name="Text Placeholder 19">
            <a:extLst>
              <a:ext uri="{FF2B5EF4-FFF2-40B4-BE49-F238E27FC236}">
                <a16:creationId xmlns:a16="http://schemas.microsoft.com/office/drawing/2014/main" id="{A3EC4F9B-9F6C-49CE-A7C4-158B78665A15}"/>
              </a:ext>
            </a:extLst>
          </p:cNvPr>
          <p:cNvSpPr>
            <a:spLocks noGrp="1"/>
          </p:cNvSpPr>
          <p:nvPr>
            <p:ph type="body" sz="quarter" idx="12" hasCustomPrompt="1"/>
          </p:nvPr>
        </p:nvSpPr>
        <p:spPr>
          <a:xfrm>
            <a:off x="5776447" y="3429000"/>
            <a:ext cx="4630737" cy="351146"/>
          </a:xfrm>
        </p:spPr>
        <p:txBody>
          <a:bodyPr anchor="ctr">
            <a:normAutofit/>
          </a:bodyPr>
          <a:lstStyle>
            <a:lvl1pPr marL="0" indent="0">
              <a:buNone/>
              <a:defRPr sz="1600" spc="300">
                <a:solidFill>
                  <a:schemeClr val="bg1"/>
                </a:solidFill>
              </a:defRPr>
            </a:lvl1pPr>
          </a:lstStyle>
          <a:p>
            <a:pPr lvl="0"/>
            <a:r>
              <a:rPr lang="en-US"/>
              <a:t>INSERT TEXT</a:t>
            </a:r>
          </a:p>
        </p:txBody>
      </p:sp>
    </p:spTree>
    <p:extLst>
      <p:ext uri="{BB962C8B-B14F-4D97-AF65-F5344CB8AC3E}">
        <p14:creationId xmlns:p14="http://schemas.microsoft.com/office/powerpoint/2010/main" val="4082273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C26B53-DABE-4A17-A83C-AD6AA3AF6CF3}"/>
              </a:ext>
            </a:extLst>
          </p:cNvPr>
          <p:cNvSpPr/>
          <p:nvPr userDrawn="1"/>
        </p:nvSpPr>
        <p:spPr>
          <a:xfrm>
            <a:off x="0" y="0"/>
            <a:ext cx="12192000" cy="1662607"/>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2C558C1-9133-41FE-961D-38056FB17DB4}"/>
              </a:ext>
            </a:extLst>
          </p:cNvPr>
          <p:cNvSpPr/>
          <p:nvPr userDrawn="1"/>
        </p:nvSpPr>
        <p:spPr>
          <a:xfrm>
            <a:off x="5005839" y="2262693"/>
            <a:ext cx="980894" cy="3505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F1630B-8996-4885-A3F2-34FF780B7328}"/>
              </a:ext>
            </a:extLst>
          </p:cNvPr>
          <p:cNvSpPr txBox="1"/>
          <p:nvPr userDrawn="1"/>
        </p:nvSpPr>
        <p:spPr>
          <a:xfrm rot="16200000">
            <a:off x="-238449" y="2813677"/>
            <a:ext cx="3818379" cy="276999"/>
          </a:xfrm>
          <a:prstGeom prst="rect">
            <a:avLst/>
          </a:prstGeom>
          <a:noFill/>
        </p:spPr>
        <p:txBody>
          <a:bodyPr wrap="square" rtlCol="0">
            <a:spAutoFit/>
          </a:bodyPr>
          <a:lstStyle/>
          <a:p>
            <a:r>
              <a:rPr lang="en-US" sz="1200" spc="300">
                <a:solidFill>
                  <a:srgbClr val="FFFFFF"/>
                </a:solidFill>
                <a:latin typeface="Interstate" pitchFamily="2" charset="77"/>
                <a:ea typeface="Montserrat" charset="0"/>
                <a:cs typeface="Montserrat" charset="0"/>
              </a:rPr>
              <a:t>SECTION TITLE</a:t>
            </a:r>
          </a:p>
        </p:txBody>
      </p:sp>
      <p:pic>
        <p:nvPicPr>
          <p:cNvPr id="17" name="Picture Placeholder 5">
            <a:extLst>
              <a:ext uri="{FF2B5EF4-FFF2-40B4-BE49-F238E27FC236}">
                <a16:creationId xmlns:a16="http://schemas.microsoft.com/office/drawing/2014/main" id="{BC230955-441C-4D32-9C58-FBA88D64A64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02597" y="562544"/>
            <a:ext cx="3816096" cy="5296196"/>
          </a:xfrm>
          <a:custGeom>
            <a:avLst/>
            <a:gdLst>
              <a:gd name="connsiteX0" fmla="*/ 0 w 2877312"/>
              <a:gd name="connsiteY0" fmla="*/ 0 h 4779264"/>
              <a:gd name="connsiteX1" fmla="*/ 2877312 w 2877312"/>
              <a:gd name="connsiteY1" fmla="*/ 0 h 4779264"/>
              <a:gd name="connsiteX2" fmla="*/ 2877312 w 2877312"/>
              <a:gd name="connsiteY2" fmla="*/ 4779264 h 4779264"/>
              <a:gd name="connsiteX3" fmla="*/ 0 w 2877312"/>
              <a:gd name="connsiteY3" fmla="*/ 4779264 h 4779264"/>
            </a:gdLst>
            <a:ahLst/>
            <a:cxnLst>
              <a:cxn ang="0">
                <a:pos x="connsiteX0" y="connsiteY0"/>
              </a:cxn>
              <a:cxn ang="0">
                <a:pos x="connsiteX1" y="connsiteY1"/>
              </a:cxn>
              <a:cxn ang="0">
                <a:pos x="connsiteX2" y="connsiteY2"/>
              </a:cxn>
              <a:cxn ang="0">
                <a:pos x="connsiteX3" y="connsiteY3"/>
              </a:cxn>
            </a:cxnLst>
            <a:rect l="l" t="t" r="r" b="b"/>
            <a:pathLst>
              <a:path w="2877312" h="4779264">
                <a:moveTo>
                  <a:pt x="0" y="0"/>
                </a:moveTo>
                <a:lnTo>
                  <a:pt x="2877312" y="0"/>
                </a:lnTo>
                <a:lnTo>
                  <a:pt x="2877312" y="4779264"/>
                </a:lnTo>
                <a:lnTo>
                  <a:pt x="0" y="4779264"/>
                </a:lnTo>
                <a:close/>
              </a:path>
            </a:pathLst>
          </a:custGeom>
        </p:spPr>
      </p:pic>
      <p:sp>
        <p:nvSpPr>
          <p:cNvPr id="18" name="Slide Number Placeholder 1">
            <a:extLst>
              <a:ext uri="{FF2B5EF4-FFF2-40B4-BE49-F238E27FC236}">
                <a16:creationId xmlns:a16="http://schemas.microsoft.com/office/drawing/2014/main" id="{94BAD7F9-E85E-4F8A-9DCD-328445BA3DBE}"/>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19" name="Rectangle 18">
            <a:extLst>
              <a:ext uri="{FF2B5EF4-FFF2-40B4-BE49-F238E27FC236}">
                <a16:creationId xmlns:a16="http://schemas.microsoft.com/office/drawing/2014/main" id="{82DF657E-3DD5-4FD8-9BEF-A2B00657EA4E}"/>
              </a:ext>
            </a:extLst>
          </p:cNvPr>
          <p:cNvSpPr/>
          <p:nvPr userDrawn="1"/>
        </p:nvSpPr>
        <p:spPr>
          <a:xfrm>
            <a:off x="0" y="6179574"/>
            <a:ext cx="12192000" cy="67842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A682682C-C338-4578-B5CD-784B3C0CE73C}"/>
              </a:ext>
            </a:extLst>
          </p:cNvPr>
          <p:cNvPicPr>
            <a:picLocks noChangeAspect="1"/>
          </p:cNvPicPr>
          <p:nvPr userDrawn="1"/>
        </p:nvPicPr>
        <p:blipFill>
          <a:blip r:embed="rId3"/>
          <a:stretch>
            <a:fillRect/>
          </a:stretch>
        </p:blipFill>
        <p:spPr>
          <a:xfrm>
            <a:off x="366604" y="6227722"/>
            <a:ext cx="1262744" cy="630278"/>
          </a:xfrm>
          <a:prstGeom prst="rect">
            <a:avLst/>
          </a:prstGeom>
        </p:spPr>
      </p:pic>
      <p:sp>
        <p:nvSpPr>
          <p:cNvPr id="21" name="Rectangle 20">
            <a:extLst>
              <a:ext uri="{FF2B5EF4-FFF2-40B4-BE49-F238E27FC236}">
                <a16:creationId xmlns:a16="http://schemas.microsoft.com/office/drawing/2014/main" id="{F51A3443-FFA0-425B-B257-885CA366BFC1}"/>
              </a:ext>
            </a:extLst>
          </p:cNvPr>
          <p:cNvSpPr/>
          <p:nvPr userDrawn="1"/>
        </p:nvSpPr>
        <p:spPr>
          <a:xfrm>
            <a:off x="7285014" y="2255770"/>
            <a:ext cx="980894" cy="3505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F78241-99BD-4E43-AAED-0D7358C13F5D}"/>
              </a:ext>
            </a:extLst>
          </p:cNvPr>
          <p:cNvSpPr/>
          <p:nvPr userDrawn="1"/>
        </p:nvSpPr>
        <p:spPr>
          <a:xfrm>
            <a:off x="9651031" y="2258402"/>
            <a:ext cx="980894" cy="3505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0C0538C-D76E-461A-BADA-07FBD153B9E9}"/>
              </a:ext>
            </a:extLst>
          </p:cNvPr>
          <p:cNvSpPr>
            <a:spLocks noGrp="1"/>
          </p:cNvSpPr>
          <p:nvPr>
            <p:ph type="body" sz="quarter" idx="10" hasCustomPrompt="1"/>
          </p:nvPr>
        </p:nvSpPr>
        <p:spPr>
          <a:xfrm>
            <a:off x="4713288" y="442913"/>
            <a:ext cx="6080125" cy="692150"/>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a:t>HEADER</a:t>
            </a:r>
          </a:p>
        </p:txBody>
      </p:sp>
      <p:sp>
        <p:nvSpPr>
          <p:cNvPr id="5" name="Text Placeholder 4">
            <a:extLst>
              <a:ext uri="{FF2B5EF4-FFF2-40B4-BE49-F238E27FC236}">
                <a16:creationId xmlns:a16="http://schemas.microsoft.com/office/drawing/2014/main" id="{405ECACE-9458-4B49-9740-985CE5FFD192}"/>
              </a:ext>
            </a:extLst>
          </p:cNvPr>
          <p:cNvSpPr>
            <a:spLocks noGrp="1"/>
          </p:cNvSpPr>
          <p:nvPr>
            <p:ph type="body" sz="quarter" idx="11" hasCustomPrompt="1"/>
          </p:nvPr>
        </p:nvSpPr>
        <p:spPr>
          <a:xfrm>
            <a:off x="4713288" y="1147922"/>
            <a:ext cx="3194050" cy="307975"/>
          </a:xfrm>
        </p:spPr>
        <p:txBody>
          <a:bodyPr>
            <a:noAutofit/>
          </a:bodyPr>
          <a:lstStyle>
            <a:lvl1pPr marL="0" indent="0">
              <a:buNone/>
              <a:defRPr sz="1400">
                <a:solidFill>
                  <a:schemeClr val="bg1"/>
                </a:solidFill>
              </a:defRPr>
            </a:lvl1pPr>
          </a:lstStyle>
          <a:p>
            <a:pPr lvl="0"/>
            <a:r>
              <a:rPr lang="en-US" err="1"/>
              <a:t>Subheader</a:t>
            </a:r>
            <a:endParaRPr lang="en-US"/>
          </a:p>
        </p:txBody>
      </p:sp>
      <p:sp>
        <p:nvSpPr>
          <p:cNvPr id="24" name="Text Placeholder 23">
            <a:extLst>
              <a:ext uri="{FF2B5EF4-FFF2-40B4-BE49-F238E27FC236}">
                <a16:creationId xmlns:a16="http://schemas.microsoft.com/office/drawing/2014/main" id="{36BD1398-2F04-41B6-BC15-083D17AFB8B6}"/>
              </a:ext>
            </a:extLst>
          </p:cNvPr>
          <p:cNvSpPr>
            <a:spLocks noGrp="1"/>
          </p:cNvSpPr>
          <p:nvPr>
            <p:ph type="body" sz="quarter" idx="12" hasCustomPrompt="1"/>
          </p:nvPr>
        </p:nvSpPr>
        <p:spPr>
          <a:xfrm>
            <a:off x="5005839" y="2510387"/>
            <a:ext cx="2092545" cy="412750"/>
          </a:xfrm>
        </p:spPr>
        <p:txBody>
          <a:bodyPr/>
          <a:lstStyle>
            <a:lvl1pPr marL="0" indent="0">
              <a:buNone/>
              <a:defRPr/>
            </a:lvl1pPr>
          </a:lstStyle>
          <a:p>
            <a:pPr lvl="0"/>
            <a:r>
              <a:rPr lang="en-US"/>
              <a:t>TITLE</a:t>
            </a:r>
          </a:p>
        </p:txBody>
      </p:sp>
      <p:sp>
        <p:nvSpPr>
          <p:cNvPr id="25" name="Text Placeholder 23">
            <a:extLst>
              <a:ext uri="{FF2B5EF4-FFF2-40B4-BE49-F238E27FC236}">
                <a16:creationId xmlns:a16="http://schemas.microsoft.com/office/drawing/2014/main" id="{265B5B4B-E576-4310-AFEC-20071F9AC9AB}"/>
              </a:ext>
            </a:extLst>
          </p:cNvPr>
          <p:cNvSpPr>
            <a:spLocks noGrp="1"/>
          </p:cNvSpPr>
          <p:nvPr>
            <p:ph type="body" sz="quarter" idx="13" hasCustomPrompt="1"/>
          </p:nvPr>
        </p:nvSpPr>
        <p:spPr>
          <a:xfrm>
            <a:off x="7285014" y="2510387"/>
            <a:ext cx="2092545" cy="412750"/>
          </a:xfrm>
        </p:spPr>
        <p:txBody>
          <a:bodyPr/>
          <a:lstStyle>
            <a:lvl1pPr marL="0" indent="0">
              <a:buNone/>
              <a:defRPr/>
            </a:lvl1pPr>
          </a:lstStyle>
          <a:p>
            <a:pPr lvl="0"/>
            <a:r>
              <a:rPr lang="en-US"/>
              <a:t>TITLE</a:t>
            </a:r>
          </a:p>
        </p:txBody>
      </p:sp>
      <p:sp>
        <p:nvSpPr>
          <p:cNvPr id="26" name="Text Placeholder 23">
            <a:extLst>
              <a:ext uri="{FF2B5EF4-FFF2-40B4-BE49-F238E27FC236}">
                <a16:creationId xmlns:a16="http://schemas.microsoft.com/office/drawing/2014/main" id="{8F6B1646-0229-4118-8D68-48D33D037F59}"/>
              </a:ext>
            </a:extLst>
          </p:cNvPr>
          <p:cNvSpPr>
            <a:spLocks noGrp="1"/>
          </p:cNvSpPr>
          <p:nvPr>
            <p:ph type="body" sz="quarter" idx="14" hasCustomPrompt="1"/>
          </p:nvPr>
        </p:nvSpPr>
        <p:spPr>
          <a:xfrm>
            <a:off x="9651031" y="2489952"/>
            <a:ext cx="2092545" cy="412750"/>
          </a:xfrm>
        </p:spPr>
        <p:txBody>
          <a:bodyPr/>
          <a:lstStyle>
            <a:lvl1pPr marL="0" indent="0">
              <a:buNone/>
              <a:defRPr/>
            </a:lvl1pPr>
          </a:lstStyle>
          <a:p>
            <a:pPr lvl="0"/>
            <a:r>
              <a:rPr lang="en-US"/>
              <a:t>TITLE</a:t>
            </a:r>
          </a:p>
        </p:txBody>
      </p:sp>
      <p:sp>
        <p:nvSpPr>
          <p:cNvPr id="28" name="Text Placeholder 27">
            <a:extLst>
              <a:ext uri="{FF2B5EF4-FFF2-40B4-BE49-F238E27FC236}">
                <a16:creationId xmlns:a16="http://schemas.microsoft.com/office/drawing/2014/main" id="{12D7F7F5-7EE5-4555-9DD2-8E7F4B930EA8}"/>
              </a:ext>
            </a:extLst>
          </p:cNvPr>
          <p:cNvSpPr>
            <a:spLocks noGrp="1"/>
          </p:cNvSpPr>
          <p:nvPr>
            <p:ph type="body" sz="quarter" idx="15" hasCustomPrompt="1"/>
          </p:nvPr>
        </p:nvSpPr>
        <p:spPr>
          <a:xfrm>
            <a:off x="5005388" y="3397250"/>
            <a:ext cx="2082800" cy="2227263"/>
          </a:xfrm>
        </p:spPr>
        <p:txBody>
          <a:bodyPr>
            <a:normAutofit/>
          </a:bodyPr>
          <a:lstStyle>
            <a:lvl1pPr marL="285750" indent="-285750">
              <a:buClr>
                <a:srgbClr val="95BFA8"/>
              </a:buClr>
              <a:buFont typeface="Courier New" panose="02070309020205020404" pitchFamily="49" charset="0"/>
              <a:buChar char="o"/>
              <a:defRPr sz="1600" spc="0">
                <a:solidFill>
                  <a:srgbClr val="3F434F"/>
                </a:solidFill>
                <a:latin typeface="Arial" panose="020B0604020202020204" pitchFamily="34" charset="0"/>
                <a:cs typeface="Arial" panose="020B0604020202020204" pitchFamily="34" charset="0"/>
              </a:defRPr>
            </a:lvl1pPr>
          </a:lstStyle>
          <a:p>
            <a:pPr lvl="0"/>
            <a:r>
              <a:rPr lang="en-US"/>
              <a:t>Insert text</a:t>
            </a:r>
          </a:p>
          <a:p>
            <a:pPr lvl="0"/>
            <a:r>
              <a:rPr lang="en-US"/>
              <a:t>Insert text</a:t>
            </a:r>
          </a:p>
          <a:p>
            <a:pPr lvl="0"/>
            <a:r>
              <a:rPr lang="en-US"/>
              <a:t>Insert text</a:t>
            </a:r>
          </a:p>
        </p:txBody>
      </p:sp>
      <p:sp>
        <p:nvSpPr>
          <p:cNvPr id="30" name="Text Placeholder 27">
            <a:extLst>
              <a:ext uri="{FF2B5EF4-FFF2-40B4-BE49-F238E27FC236}">
                <a16:creationId xmlns:a16="http://schemas.microsoft.com/office/drawing/2014/main" id="{0F6E4B74-F99E-4B89-AE3F-9F7B4446A2B9}"/>
              </a:ext>
            </a:extLst>
          </p:cNvPr>
          <p:cNvSpPr>
            <a:spLocks noGrp="1"/>
          </p:cNvSpPr>
          <p:nvPr>
            <p:ph type="body" sz="quarter" idx="16" hasCustomPrompt="1"/>
          </p:nvPr>
        </p:nvSpPr>
        <p:spPr>
          <a:xfrm>
            <a:off x="7289886" y="3413496"/>
            <a:ext cx="2082800" cy="2227263"/>
          </a:xfrm>
        </p:spPr>
        <p:txBody>
          <a:bodyPr>
            <a:normAutofit/>
          </a:bodyPr>
          <a:lstStyle>
            <a:lvl1pPr marL="285750" indent="-285750">
              <a:buClr>
                <a:srgbClr val="95BFA8"/>
              </a:buClr>
              <a:buFont typeface="Courier New" panose="02070309020205020404" pitchFamily="49" charset="0"/>
              <a:buChar char="o"/>
              <a:defRPr sz="1600" spc="0">
                <a:solidFill>
                  <a:srgbClr val="3F434F"/>
                </a:solidFill>
                <a:latin typeface="Arial" panose="020B0604020202020204" pitchFamily="34" charset="0"/>
                <a:cs typeface="Arial" panose="020B0604020202020204" pitchFamily="34" charset="0"/>
              </a:defRPr>
            </a:lvl1pPr>
          </a:lstStyle>
          <a:p>
            <a:pPr lvl="0"/>
            <a:r>
              <a:rPr lang="en-US"/>
              <a:t>Insert text</a:t>
            </a:r>
          </a:p>
          <a:p>
            <a:pPr lvl="0"/>
            <a:r>
              <a:rPr lang="en-US"/>
              <a:t>Insert text</a:t>
            </a:r>
          </a:p>
          <a:p>
            <a:pPr lvl="0"/>
            <a:r>
              <a:rPr lang="en-US"/>
              <a:t>Insert text</a:t>
            </a:r>
          </a:p>
        </p:txBody>
      </p:sp>
      <p:sp>
        <p:nvSpPr>
          <p:cNvPr id="31" name="Text Placeholder 27">
            <a:extLst>
              <a:ext uri="{FF2B5EF4-FFF2-40B4-BE49-F238E27FC236}">
                <a16:creationId xmlns:a16="http://schemas.microsoft.com/office/drawing/2014/main" id="{15BB8CEA-7B2E-4B34-8179-728EE05FC601}"/>
              </a:ext>
            </a:extLst>
          </p:cNvPr>
          <p:cNvSpPr>
            <a:spLocks noGrp="1"/>
          </p:cNvSpPr>
          <p:nvPr>
            <p:ph type="body" sz="quarter" idx="17" hasCustomPrompt="1"/>
          </p:nvPr>
        </p:nvSpPr>
        <p:spPr>
          <a:xfrm>
            <a:off x="9655903" y="3413495"/>
            <a:ext cx="2082800" cy="2227263"/>
          </a:xfrm>
        </p:spPr>
        <p:txBody>
          <a:bodyPr>
            <a:normAutofit/>
          </a:bodyPr>
          <a:lstStyle>
            <a:lvl1pPr marL="285750" indent="-285750">
              <a:buClr>
                <a:srgbClr val="95BFA8"/>
              </a:buClr>
              <a:buFont typeface="Courier New" panose="02070309020205020404" pitchFamily="49" charset="0"/>
              <a:buChar char="o"/>
              <a:defRPr sz="1600" spc="0">
                <a:solidFill>
                  <a:srgbClr val="3F434F"/>
                </a:solidFill>
                <a:latin typeface="Arial" panose="020B0604020202020204" pitchFamily="34" charset="0"/>
                <a:cs typeface="Arial" panose="020B0604020202020204" pitchFamily="34" charset="0"/>
              </a:defRPr>
            </a:lvl1pPr>
          </a:lstStyle>
          <a:p>
            <a:pPr lvl="0"/>
            <a:r>
              <a:rPr lang="en-US"/>
              <a:t>Insert text</a:t>
            </a:r>
          </a:p>
          <a:p>
            <a:pPr lvl="0"/>
            <a:r>
              <a:rPr lang="en-US"/>
              <a:t>Insert text</a:t>
            </a:r>
          </a:p>
          <a:p>
            <a:pPr lvl="0"/>
            <a:r>
              <a:rPr lang="en-US"/>
              <a:t>Insert text</a:t>
            </a:r>
          </a:p>
        </p:txBody>
      </p:sp>
    </p:spTree>
    <p:extLst>
      <p:ext uri="{BB962C8B-B14F-4D97-AF65-F5344CB8AC3E}">
        <p14:creationId xmlns:p14="http://schemas.microsoft.com/office/powerpoint/2010/main" val="26421286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23AF5C-4244-43E1-83F8-8EA8440BCA53}"/>
              </a:ext>
            </a:extLst>
          </p:cNvPr>
          <p:cNvSpPr/>
          <p:nvPr userDrawn="1"/>
        </p:nvSpPr>
        <p:spPr>
          <a:xfrm>
            <a:off x="0" y="6179574"/>
            <a:ext cx="12192000" cy="678426"/>
          </a:xfrm>
          <a:prstGeom prst="rect">
            <a:avLst/>
          </a:prstGeom>
          <a:solidFill>
            <a:srgbClr val="3F434F"/>
          </a:solidFill>
          <a:ln w="12700" cap="flat" cmpd="sng" algn="ctr">
            <a:solidFill>
              <a:srgbClr val="002C7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461DF499-D3F6-4406-AB75-80CC894114DE}"/>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8" name="Rectangle 7">
            <a:extLst>
              <a:ext uri="{FF2B5EF4-FFF2-40B4-BE49-F238E27FC236}">
                <a16:creationId xmlns:a16="http://schemas.microsoft.com/office/drawing/2014/main" id="{05B66C9E-B55A-4890-BA33-C6917EA87E03}"/>
              </a:ext>
            </a:extLst>
          </p:cNvPr>
          <p:cNvSpPr/>
          <p:nvPr userDrawn="1"/>
        </p:nvSpPr>
        <p:spPr>
          <a:xfrm>
            <a:off x="0" y="0"/>
            <a:ext cx="12192000" cy="1635984"/>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5D5909CF-F86B-4A22-B166-1D0D48D2EE8B}"/>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3" name="Text Placeholder 2">
            <a:extLst>
              <a:ext uri="{FF2B5EF4-FFF2-40B4-BE49-F238E27FC236}">
                <a16:creationId xmlns:a16="http://schemas.microsoft.com/office/drawing/2014/main" id="{14DA5A44-57E6-4D3B-B759-BDB1F2A45C9D}"/>
              </a:ext>
            </a:extLst>
          </p:cNvPr>
          <p:cNvSpPr>
            <a:spLocks noGrp="1"/>
          </p:cNvSpPr>
          <p:nvPr>
            <p:ph type="body" sz="quarter" idx="10" hasCustomPrompt="1"/>
          </p:nvPr>
        </p:nvSpPr>
        <p:spPr>
          <a:xfrm>
            <a:off x="1033200" y="299248"/>
            <a:ext cx="9859962" cy="605783"/>
          </a:xfrm>
        </p:spPr>
        <p:txBody>
          <a:bodyPr>
            <a:noAutofit/>
          </a:bodyPr>
          <a:lstStyle>
            <a:lvl1pPr marL="0" indent="0" algn="ctr">
              <a:buNone/>
              <a:defRPr sz="3200">
                <a:solidFill>
                  <a:schemeClr val="bg1"/>
                </a:solidFill>
                <a:latin typeface="Arial Narrow" panose="020B0606020202030204" pitchFamily="34" charset="0"/>
              </a:defRPr>
            </a:lvl1pPr>
          </a:lstStyle>
          <a:p>
            <a:pPr lvl="0"/>
            <a:r>
              <a:rPr lang="en-US" sz="4400"/>
              <a:t>TITLE</a:t>
            </a:r>
            <a:endParaRPr lang="en-US"/>
          </a:p>
        </p:txBody>
      </p:sp>
      <p:sp>
        <p:nvSpPr>
          <p:cNvPr id="5" name="Content Placeholder 4">
            <a:extLst>
              <a:ext uri="{FF2B5EF4-FFF2-40B4-BE49-F238E27FC236}">
                <a16:creationId xmlns:a16="http://schemas.microsoft.com/office/drawing/2014/main" id="{26FB0EBC-ED69-41DC-BF45-B5621700B519}"/>
              </a:ext>
            </a:extLst>
          </p:cNvPr>
          <p:cNvSpPr>
            <a:spLocks noGrp="1"/>
          </p:cNvSpPr>
          <p:nvPr>
            <p:ph sz="quarter" idx="11" hasCustomPrompt="1"/>
          </p:nvPr>
        </p:nvSpPr>
        <p:spPr>
          <a:xfrm>
            <a:off x="966525" y="1035990"/>
            <a:ext cx="9993312" cy="306387"/>
          </a:xfrm>
        </p:spPr>
        <p:txBody>
          <a:bodyPr>
            <a:normAutofit/>
          </a:bodyPr>
          <a:lstStyle>
            <a:lvl1pPr marL="0" indent="0" algn="ctr">
              <a:buNone/>
              <a:defRPr sz="1400">
                <a:solidFill>
                  <a:schemeClr val="bg1"/>
                </a:solidFill>
                <a:latin typeface="Arial" panose="020B0604020202020204" pitchFamily="34" charset="0"/>
                <a:cs typeface="Arial" panose="020B0604020202020204" pitchFamily="34" charset="0"/>
              </a:defRPr>
            </a:lvl1pPr>
          </a:lstStyle>
          <a:p>
            <a:pPr lvl="0"/>
            <a:r>
              <a:rPr lang="en-US" err="1"/>
              <a:t>Subheader</a:t>
            </a:r>
            <a:endParaRPr lang="en-US"/>
          </a:p>
        </p:txBody>
      </p:sp>
      <p:sp>
        <p:nvSpPr>
          <p:cNvPr id="25" name="Text Placeholder 24">
            <a:extLst>
              <a:ext uri="{FF2B5EF4-FFF2-40B4-BE49-F238E27FC236}">
                <a16:creationId xmlns:a16="http://schemas.microsoft.com/office/drawing/2014/main" id="{696DC64E-CA60-4E43-B492-CBAC0E58F374}"/>
              </a:ext>
            </a:extLst>
          </p:cNvPr>
          <p:cNvSpPr>
            <a:spLocks noGrp="1"/>
          </p:cNvSpPr>
          <p:nvPr>
            <p:ph type="body" sz="quarter" idx="12" hasCustomPrompt="1"/>
          </p:nvPr>
        </p:nvSpPr>
        <p:spPr>
          <a:xfrm>
            <a:off x="893297" y="1911891"/>
            <a:ext cx="952500" cy="253163"/>
          </a:xfrm>
        </p:spPr>
        <p:txBody>
          <a:bodyPr>
            <a:noAutofit/>
          </a:bodyPr>
          <a:lstStyle>
            <a:lvl1pPr marL="0" indent="0">
              <a:buNone/>
              <a:defRPr sz="1800">
                <a:solidFill>
                  <a:srgbClr val="3F434F"/>
                </a:solidFill>
              </a:defRPr>
            </a:lvl1pPr>
          </a:lstStyle>
          <a:p>
            <a:pPr lvl="0"/>
            <a:r>
              <a:rPr lang="en-US" sz="1400"/>
              <a:t>TITLE</a:t>
            </a:r>
            <a:endParaRPr lang="en-US"/>
          </a:p>
        </p:txBody>
      </p:sp>
      <p:sp>
        <p:nvSpPr>
          <p:cNvPr id="28" name="Text Placeholder 24">
            <a:extLst>
              <a:ext uri="{FF2B5EF4-FFF2-40B4-BE49-F238E27FC236}">
                <a16:creationId xmlns:a16="http://schemas.microsoft.com/office/drawing/2014/main" id="{6C33A7A5-2192-4612-A11D-E8AAD1B60CBB}"/>
              </a:ext>
            </a:extLst>
          </p:cNvPr>
          <p:cNvSpPr>
            <a:spLocks noGrp="1"/>
          </p:cNvSpPr>
          <p:nvPr>
            <p:ph type="body" sz="quarter" idx="14" hasCustomPrompt="1"/>
          </p:nvPr>
        </p:nvSpPr>
        <p:spPr>
          <a:xfrm>
            <a:off x="893295" y="4159128"/>
            <a:ext cx="952500" cy="253163"/>
          </a:xfrm>
        </p:spPr>
        <p:txBody>
          <a:bodyPr>
            <a:normAutofit/>
          </a:bodyPr>
          <a:lstStyle>
            <a:lvl1pPr marL="0" indent="0">
              <a:buNone/>
              <a:defRPr sz="1400">
                <a:solidFill>
                  <a:srgbClr val="3F434F"/>
                </a:solidFill>
              </a:defRPr>
            </a:lvl1pPr>
          </a:lstStyle>
          <a:p>
            <a:pPr lvl="0"/>
            <a:r>
              <a:rPr lang="en-US" sz="1400"/>
              <a:t>TITLE</a:t>
            </a:r>
            <a:endParaRPr lang="en-US"/>
          </a:p>
        </p:txBody>
      </p:sp>
      <p:sp>
        <p:nvSpPr>
          <p:cNvPr id="30" name="Text Placeholder 24">
            <a:extLst>
              <a:ext uri="{FF2B5EF4-FFF2-40B4-BE49-F238E27FC236}">
                <a16:creationId xmlns:a16="http://schemas.microsoft.com/office/drawing/2014/main" id="{1663BC97-946D-4C56-89B1-A2869ECD4930}"/>
              </a:ext>
            </a:extLst>
          </p:cNvPr>
          <p:cNvSpPr>
            <a:spLocks noGrp="1"/>
          </p:cNvSpPr>
          <p:nvPr>
            <p:ph type="body" sz="quarter" idx="16" hasCustomPrompt="1"/>
          </p:nvPr>
        </p:nvSpPr>
        <p:spPr>
          <a:xfrm>
            <a:off x="4540706" y="1911891"/>
            <a:ext cx="952500" cy="253163"/>
          </a:xfrm>
        </p:spPr>
        <p:txBody>
          <a:bodyPr>
            <a:noAutofit/>
          </a:bodyPr>
          <a:lstStyle>
            <a:lvl1pPr marL="0" indent="0">
              <a:buNone/>
              <a:defRPr sz="1800">
                <a:solidFill>
                  <a:srgbClr val="3F434F"/>
                </a:solidFill>
              </a:defRPr>
            </a:lvl1pPr>
          </a:lstStyle>
          <a:p>
            <a:pPr lvl="0"/>
            <a:r>
              <a:rPr lang="en-US" sz="1400"/>
              <a:t>TITLE</a:t>
            </a:r>
            <a:endParaRPr lang="en-US"/>
          </a:p>
        </p:txBody>
      </p:sp>
      <p:sp>
        <p:nvSpPr>
          <p:cNvPr id="32" name="Text Placeholder 24">
            <a:extLst>
              <a:ext uri="{FF2B5EF4-FFF2-40B4-BE49-F238E27FC236}">
                <a16:creationId xmlns:a16="http://schemas.microsoft.com/office/drawing/2014/main" id="{AAF32982-C8D4-4F4D-A27F-72D8E1CB2B0E}"/>
              </a:ext>
            </a:extLst>
          </p:cNvPr>
          <p:cNvSpPr>
            <a:spLocks noGrp="1"/>
          </p:cNvSpPr>
          <p:nvPr>
            <p:ph type="body" sz="quarter" idx="18" hasCustomPrompt="1"/>
          </p:nvPr>
        </p:nvSpPr>
        <p:spPr>
          <a:xfrm>
            <a:off x="8470949" y="1985555"/>
            <a:ext cx="952500" cy="253163"/>
          </a:xfrm>
        </p:spPr>
        <p:txBody>
          <a:bodyPr>
            <a:noAutofit/>
          </a:bodyPr>
          <a:lstStyle>
            <a:lvl1pPr marL="0" indent="0">
              <a:buNone/>
              <a:defRPr sz="1800">
                <a:solidFill>
                  <a:srgbClr val="3F434F"/>
                </a:solidFill>
              </a:defRPr>
            </a:lvl1pPr>
          </a:lstStyle>
          <a:p>
            <a:pPr lvl="0"/>
            <a:r>
              <a:rPr lang="en-US" sz="1400"/>
              <a:t>TITLE</a:t>
            </a:r>
            <a:endParaRPr lang="en-US"/>
          </a:p>
        </p:txBody>
      </p:sp>
      <p:sp>
        <p:nvSpPr>
          <p:cNvPr id="34" name="Text Placeholder 24">
            <a:extLst>
              <a:ext uri="{FF2B5EF4-FFF2-40B4-BE49-F238E27FC236}">
                <a16:creationId xmlns:a16="http://schemas.microsoft.com/office/drawing/2014/main" id="{3F864BE0-351F-4191-B797-93878CC91D3C}"/>
              </a:ext>
            </a:extLst>
          </p:cNvPr>
          <p:cNvSpPr>
            <a:spLocks noGrp="1"/>
          </p:cNvSpPr>
          <p:nvPr>
            <p:ph type="body" sz="quarter" idx="20" hasCustomPrompt="1"/>
          </p:nvPr>
        </p:nvSpPr>
        <p:spPr>
          <a:xfrm>
            <a:off x="4540706" y="4172313"/>
            <a:ext cx="952500" cy="253163"/>
          </a:xfrm>
        </p:spPr>
        <p:txBody>
          <a:bodyPr>
            <a:normAutofit/>
          </a:bodyPr>
          <a:lstStyle>
            <a:lvl1pPr marL="0" indent="0">
              <a:buNone/>
              <a:defRPr sz="1400">
                <a:solidFill>
                  <a:srgbClr val="3F434F"/>
                </a:solidFill>
              </a:defRPr>
            </a:lvl1pPr>
          </a:lstStyle>
          <a:p>
            <a:pPr lvl="0"/>
            <a:r>
              <a:rPr lang="en-US" sz="1400"/>
              <a:t>TITLE</a:t>
            </a:r>
            <a:endParaRPr lang="en-US"/>
          </a:p>
        </p:txBody>
      </p:sp>
      <p:sp>
        <p:nvSpPr>
          <p:cNvPr id="36" name="Text Placeholder 24">
            <a:extLst>
              <a:ext uri="{FF2B5EF4-FFF2-40B4-BE49-F238E27FC236}">
                <a16:creationId xmlns:a16="http://schemas.microsoft.com/office/drawing/2014/main" id="{CFA0E512-01AD-4703-85EB-52A58E406B11}"/>
              </a:ext>
            </a:extLst>
          </p:cNvPr>
          <p:cNvSpPr>
            <a:spLocks noGrp="1"/>
          </p:cNvSpPr>
          <p:nvPr>
            <p:ph type="body" sz="quarter" idx="22" hasCustomPrompt="1"/>
          </p:nvPr>
        </p:nvSpPr>
        <p:spPr>
          <a:xfrm>
            <a:off x="8470949" y="4172313"/>
            <a:ext cx="952500" cy="253163"/>
          </a:xfrm>
        </p:spPr>
        <p:txBody>
          <a:bodyPr>
            <a:normAutofit/>
          </a:bodyPr>
          <a:lstStyle>
            <a:lvl1pPr marL="0" indent="0">
              <a:buNone/>
              <a:defRPr sz="1400">
                <a:solidFill>
                  <a:srgbClr val="3F434F"/>
                </a:solidFill>
              </a:defRPr>
            </a:lvl1pPr>
          </a:lstStyle>
          <a:p>
            <a:pPr lvl="0"/>
            <a:r>
              <a:rPr lang="en-US" sz="1400"/>
              <a:t>TITLE</a:t>
            </a:r>
            <a:endParaRPr lang="en-US"/>
          </a:p>
        </p:txBody>
      </p:sp>
      <p:sp>
        <p:nvSpPr>
          <p:cNvPr id="39" name="Text Placeholder 4">
            <a:extLst>
              <a:ext uri="{FF2B5EF4-FFF2-40B4-BE49-F238E27FC236}">
                <a16:creationId xmlns:a16="http://schemas.microsoft.com/office/drawing/2014/main" id="{AB45EEE8-D2E0-4ADB-8994-2F3413275E18}"/>
              </a:ext>
            </a:extLst>
          </p:cNvPr>
          <p:cNvSpPr>
            <a:spLocks noGrp="1"/>
          </p:cNvSpPr>
          <p:nvPr>
            <p:ph type="body" sz="quarter" idx="4294967295"/>
          </p:nvPr>
        </p:nvSpPr>
        <p:spPr>
          <a:xfrm>
            <a:off x="893295" y="2318342"/>
            <a:ext cx="2838450" cy="1276444"/>
          </a:xfrm>
        </p:spPr>
        <p:txBody>
          <a:bodyPr>
            <a:normAutofit/>
          </a:bodyPr>
          <a:lstStyle>
            <a:lvl1pPr>
              <a:defRPr sz="1400"/>
            </a:lvl1pPr>
          </a:lstStyle>
          <a:p>
            <a:endParaRPr lang="en-US"/>
          </a:p>
        </p:txBody>
      </p:sp>
      <p:sp>
        <p:nvSpPr>
          <p:cNvPr id="40" name="Text Placeholder 4">
            <a:extLst>
              <a:ext uri="{FF2B5EF4-FFF2-40B4-BE49-F238E27FC236}">
                <a16:creationId xmlns:a16="http://schemas.microsoft.com/office/drawing/2014/main" id="{67F0FAB4-0C36-493B-B056-B14FE1E43707}"/>
              </a:ext>
            </a:extLst>
          </p:cNvPr>
          <p:cNvSpPr>
            <a:spLocks noGrp="1"/>
          </p:cNvSpPr>
          <p:nvPr>
            <p:ph type="body" sz="quarter" idx="4294967295"/>
          </p:nvPr>
        </p:nvSpPr>
        <p:spPr>
          <a:xfrm>
            <a:off x="4540706" y="2311579"/>
            <a:ext cx="2838450" cy="1331664"/>
          </a:xfrm>
        </p:spPr>
        <p:txBody>
          <a:bodyPr>
            <a:normAutofit/>
          </a:bodyPr>
          <a:lstStyle>
            <a:lvl1pPr>
              <a:defRPr sz="1400"/>
            </a:lvl1pPr>
          </a:lstStyle>
          <a:p>
            <a:endParaRPr lang="en-US"/>
          </a:p>
        </p:txBody>
      </p:sp>
      <p:sp>
        <p:nvSpPr>
          <p:cNvPr id="41" name="Text Placeholder 4">
            <a:extLst>
              <a:ext uri="{FF2B5EF4-FFF2-40B4-BE49-F238E27FC236}">
                <a16:creationId xmlns:a16="http://schemas.microsoft.com/office/drawing/2014/main" id="{1BCF51DA-4226-45F4-9571-793761EC21E6}"/>
              </a:ext>
            </a:extLst>
          </p:cNvPr>
          <p:cNvSpPr>
            <a:spLocks noGrp="1"/>
          </p:cNvSpPr>
          <p:nvPr>
            <p:ph type="body" sz="quarter" idx="4294967295"/>
          </p:nvPr>
        </p:nvSpPr>
        <p:spPr>
          <a:xfrm>
            <a:off x="8470949" y="2372976"/>
            <a:ext cx="2838450" cy="1331664"/>
          </a:xfrm>
        </p:spPr>
        <p:txBody>
          <a:bodyPr>
            <a:normAutofit/>
          </a:bodyPr>
          <a:lstStyle>
            <a:lvl1pPr>
              <a:defRPr sz="1400"/>
            </a:lvl1pPr>
          </a:lstStyle>
          <a:p>
            <a:endParaRPr lang="en-US"/>
          </a:p>
        </p:txBody>
      </p:sp>
      <p:sp>
        <p:nvSpPr>
          <p:cNvPr id="42" name="Text Placeholder 4">
            <a:extLst>
              <a:ext uri="{FF2B5EF4-FFF2-40B4-BE49-F238E27FC236}">
                <a16:creationId xmlns:a16="http://schemas.microsoft.com/office/drawing/2014/main" id="{4C600502-24EA-4A48-8725-390D7151F8D2}"/>
              </a:ext>
            </a:extLst>
          </p:cNvPr>
          <p:cNvSpPr>
            <a:spLocks noGrp="1"/>
          </p:cNvSpPr>
          <p:nvPr>
            <p:ph type="body" sz="quarter" idx="4294967295"/>
          </p:nvPr>
        </p:nvSpPr>
        <p:spPr>
          <a:xfrm>
            <a:off x="893295" y="4565579"/>
            <a:ext cx="2838450" cy="1276444"/>
          </a:xfrm>
        </p:spPr>
        <p:txBody>
          <a:bodyPr>
            <a:normAutofit/>
          </a:bodyPr>
          <a:lstStyle>
            <a:lvl1pPr>
              <a:defRPr sz="1400"/>
            </a:lvl1pPr>
          </a:lstStyle>
          <a:p>
            <a:endParaRPr lang="en-US"/>
          </a:p>
        </p:txBody>
      </p:sp>
      <p:sp>
        <p:nvSpPr>
          <p:cNvPr id="43" name="Text Placeholder 4">
            <a:extLst>
              <a:ext uri="{FF2B5EF4-FFF2-40B4-BE49-F238E27FC236}">
                <a16:creationId xmlns:a16="http://schemas.microsoft.com/office/drawing/2014/main" id="{BD4462A1-7E31-4942-8CB7-5EFDD9DB4161}"/>
              </a:ext>
            </a:extLst>
          </p:cNvPr>
          <p:cNvSpPr>
            <a:spLocks noGrp="1"/>
          </p:cNvSpPr>
          <p:nvPr>
            <p:ph type="body" sz="quarter" idx="4294967295"/>
          </p:nvPr>
        </p:nvSpPr>
        <p:spPr>
          <a:xfrm>
            <a:off x="4530012" y="4569213"/>
            <a:ext cx="2838450" cy="1331664"/>
          </a:xfrm>
        </p:spPr>
        <p:txBody>
          <a:bodyPr>
            <a:normAutofit/>
          </a:bodyPr>
          <a:lstStyle>
            <a:lvl1pPr>
              <a:defRPr sz="1400"/>
            </a:lvl1pPr>
          </a:lstStyle>
          <a:p>
            <a:endParaRPr lang="en-US"/>
          </a:p>
        </p:txBody>
      </p:sp>
      <p:sp>
        <p:nvSpPr>
          <p:cNvPr id="44" name="Text Placeholder 4">
            <a:extLst>
              <a:ext uri="{FF2B5EF4-FFF2-40B4-BE49-F238E27FC236}">
                <a16:creationId xmlns:a16="http://schemas.microsoft.com/office/drawing/2014/main" id="{7FD4F79D-5D23-410F-A966-8C9B5C75DA8F}"/>
              </a:ext>
            </a:extLst>
          </p:cNvPr>
          <p:cNvSpPr>
            <a:spLocks noGrp="1"/>
          </p:cNvSpPr>
          <p:nvPr>
            <p:ph type="body" sz="quarter" idx="4294967295"/>
          </p:nvPr>
        </p:nvSpPr>
        <p:spPr>
          <a:xfrm>
            <a:off x="8460255" y="4539247"/>
            <a:ext cx="2838450" cy="1331664"/>
          </a:xfrm>
        </p:spPr>
        <p:txBody>
          <a:bodyPr>
            <a:normAutofit/>
          </a:bodyPr>
          <a:lstStyle>
            <a:lvl1pPr>
              <a:defRPr sz="1400"/>
            </a:lvl1pPr>
          </a:lstStyle>
          <a:p>
            <a:endParaRPr lang="en-US"/>
          </a:p>
        </p:txBody>
      </p:sp>
    </p:spTree>
    <p:extLst>
      <p:ext uri="{BB962C8B-B14F-4D97-AF65-F5344CB8AC3E}">
        <p14:creationId xmlns:p14="http://schemas.microsoft.com/office/powerpoint/2010/main" val="324227219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E0F44-8FA0-43DE-B5FD-C129199E0B90}"/>
              </a:ext>
            </a:extLst>
          </p:cNvPr>
          <p:cNvSpPr/>
          <p:nvPr userDrawn="1"/>
        </p:nvSpPr>
        <p:spPr>
          <a:xfrm>
            <a:off x="0" y="6175752"/>
            <a:ext cx="12192000" cy="67842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0244E87-CF6D-4C62-A717-4EF5ECC1BA4A}"/>
              </a:ext>
            </a:extLst>
          </p:cNvPr>
          <p:cNvPicPr>
            <a:picLocks noChangeAspect="1"/>
          </p:cNvPicPr>
          <p:nvPr userDrawn="1"/>
        </p:nvPicPr>
        <p:blipFill>
          <a:blip r:embed="rId2"/>
          <a:stretch>
            <a:fillRect/>
          </a:stretch>
        </p:blipFill>
        <p:spPr>
          <a:xfrm>
            <a:off x="366604" y="6227722"/>
            <a:ext cx="1262744" cy="630278"/>
          </a:xfrm>
          <a:prstGeom prst="rect">
            <a:avLst/>
          </a:prstGeom>
        </p:spPr>
      </p:pic>
      <p:sp>
        <p:nvSpPr>
          <p:cNvPr id="8" name="Rectangle 7">
            <a:extLst>
              <a:ext uri="{FF2B5EF4-FFF2-40B4-BE49-F238E27FC236}">
                <a16:creationId xmlns:a16="http://schemas.microsoft.com/office/drawing/2014/main" id="{7A081FA4-DFFD-42B6-B4F8-D3A7918FB185}"/>
              </a:ext>
            </a:extLst>
          </p:cNvPr>
          <p:cNvSpPr/>
          <p:nvPr userDrawn="1"/>
        </p:nvSpPr>
        <p:spPr>
          <a:xfrm>
            <a:off x="0" y="3822"/>
            <a:ext cx="12192000" cy="1382620"/>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989D90A-1730-467B-B909-844EF34A7168}"/>
              </a:ext>
            </a:extLst>
          </p:cNvPr>
          <p:cNvSpPr txBox="1"/>
          <p:nvPr userDrawn="1"/>
        </p:nvSpPr>
        <p:spPr>
          <a:xfrm rot="16200000">
            <a:off x="-238449" y="2813677"/>
            <a:ext cx="3818379" cy="276999"/>
          </a:xfrm>
          <a:prstGeom prst="rect">
            <a:avLst/>
          </a:prstGeom>
          <a:noFill/>
        </p:spPr>
        <p:txBody>
          <a:bodyPr wrap="square" rtlCol="0">
            <a:spAutoFit/>
          </a:bodyPr>
          <a:lstStyle/>
          <a:p>
            <a:r>
              <a:rPr lang="en-US" sz="1200" spc="300">
                <a:solidFill>
                  <a:srgbClr val="FFFFFF"/>
                </a:solidFill>
                <a:latin typeface="Interstate" pitchFamily="2" charset="77"/>
                <a:ea typeface="Montserrat" charset="0"/>
                <a:cs typeface="Montserrat" charset="0"/>
              </a:rPr>
              <a:t>SECTION TITLE</a:t>
            </a:r>
          </a:p>
        </p:txBody>
      </p:sp>
      <p:pic>
        <p:nvPicPr>
          <p:cNvPr id="12" name="Picture Placeholder 5">
            <a:extLst>
              <a:ext uri="{FF2B5EF4-FFF2-40B4-BE49-F238E27FC236}">
                <a16:creationId xmlns:a16="http://schemas.microsoft.com/office/drawing/2014/main" id="{1B31230A-1CF0-4E52-A9D9-7C4742B8DB7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461962" y="518818"/>
            <a:ext cx="3816096" cy="5296196"/>
          </a:xfrm>
          <a:custGeom>
            <a:avLst/>
            <a:gdLst>
              <a:gd name="connsiteX0" fmla="*/ 0 w 2877312"/>
              <a:gd name="connsiteY0" fmla="*/ 0 h 4779264"/>
              <a:gd name="connsiteX1" fmla="*/ 2877312 w 2877312"/>
              <a:gd name="connsiteY1" fmla="*/ 0 h 4779264"/>
              <a:gd name="connsiteX2" fmla="*/ 2877312 w 2877312"/>
              <a:gd name="connsiteY2" fmla="*/ 4779264 h 4779264"/>
              <a:gd name="connsiteX3" fmla="*/ 0 w 2877312"/>
              <a:gd name="connsiteY3" fmla="*/ 4779264 h 4779264"/>
            </a:gdLst>
            <a:ahLst/>
            <a:cxnLst>
              <a:cxn ang="0">
                <a:pos x="connsiteX0" y="connsiteY0"/>
              </a:cxn>
              <a:cxn ang="0">
                <a:pos x="connsiteX1" y="connsiteY1"/>
              </a:cxn>
              <a:cxn ang="0">
                <a:pos x="connsiteX2" y="connsiteY2"/>
              </a:cxn>
              <a:cxn ang="0">
                <a:pos x="connsiteX3" y="connsiteY3"/>
              </a:cxn>
            </a:cxnLst>
            <a:rect l="l" t="t" r="r" b="b"/>
            <a:pathLst>
              <a:path w="2877312" h="4779264">
                <a:moveTo>
                  <a:pt x="0" y="0"/>
                </a:moveTo>
                <a:lnTo>
                  <a:pt x="2877312" y="0"/>
                </a:lnTo>
                <a:lnTo>
                  <a:pt x="2877312" y="4779264"/>
                </a:lnTo>
                <a:lnTo>
                  <a:pt x="0" y="4779264"/>
                </a:lnTo>
                <a:close/>
              </a:path>
            </a:pathLst>
          </a:custGeom>
        </p:spPr>
      </p:pic>
      <p:sp>
        <p:nvSpPr>
          <p:cNvPr id="13" name="Slide Number Placeholder 1">
            <a:extLst>
              <a:ext uri="{FF2B5EF4-FFF2-40B4-BE49-F238E27FC236}">
                <a16:creationId xmlns:a16="http://schemas.microsoft.com/office/drawing/2014/main" id="{711BF4A8-162F-4C0B-964E-AC00D9B93A75}"/>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3" name="Text Placeholder 2">
            <a:extLst>
              <a:ext uri="{FF2B5EF4-FFF2-40B4-BE49-F238E27FC236}">
                <a16:creationId xmlns:a16="http://schemas.microsoft.com/office/drawing/2014/main" id="{8EF2E814-FB84-4718-9D17-CFFE1CE68B56}"/>
              </a:ext>
            </a:extLst>
          </p:cNvPr>
          <p:cNvSpPr>
            <a:spLocks noGrp="1"/>
          </p:cNvSpPr>
          <p:nvPr>
            <p:ph type="body" sz="quarter" idx="10" hasCustomPrompt="1"/>
          </p:nvPr>
        </p:nvSpPr>
        <p:spPr>
          <a:xfrm>
            <a:off x="4572000" y="518818"/>
            <a:ext cx="6523038" cy="679450"/>
          </a:xfrm>
        </p:spPr>
        <p:txBody>
          <a:bodyPr>
            <a:normAutofit/>
          </a:bodyPr>
          <a:lstStyle>
            <a:lvl1pPr marL="0" indent="0">
              <a:buNone/>
              <a:defRPr sz="3200">
                <a:solidFill>
                  <a:schemeClr val="bg1"/>
                </a:solidFill>
                <a:latin typeface="Arial Narrow" panose="020B0606020202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HEADER</a:t>
            </a:r>
          </a:p>
        </p:txBody>
      </p:sp>
      <p:sp>
        <p:nvSpPr>
          <p:cNvPr id="10" name="Text Placeholder 4">
            <a:extLst>
              <a:ext uri="{FF2B5EF4-FFF2-40B4-BE49-F238E27FC236}">
                <a16:creationId xmlns:a16="http://schemas.microsoft.com/office/drawing/2014/main" id="{6C05326E-C90D-43CD-A9FA-82B84180ABCB}"/>
              </a:ext>
            </a:extLst>
          </p:cNvPr>
          <p:cNvSpPr>
            <a:spLocks noGrp="1"/>
          </p:cNvSpPr>
          <p:nvPr>
            <p:ph type="body" sz="quarter" idx="4294967295"/>
          </p:nvPr>
        </p:nvSpPr>
        <p:spPr>
          <a:xfrm>
            <a:off x="4572000" y="1901438"/>
            <a:ext cx="7315200" cy="1527562"/>
          </a:xfrm>
        </p:spPr>
        <p:txBody>
          <a:bodyPr>
            <a:normAutofit/>
          </a:bodyPr>
          <a:lstStyle>
            <a:lvl1pPr>
              <a:defRPr sz="1800"/>
            </a:lvl1pPr>
          </a:lstStyle>
          <a:p>
            <a:endParaRPr lang="en-US"/>
          </a:p>
        </p:txBody>
      </p:sp>
    </p:spTree>
    <p:extLst>
      <p:ext uri="{BB962C8B-B14F-4D97-AF65-F5344CB8AC3E}">
        <p14:creationId xmlns:p14="http://schemas.microsoft.com/office/powerpoint/2010/main" val="39186599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884729D-550A-45BD-AB68-96FD1A6CCD31}"/>
              </a:ext>
            </a:extLst>
          </p:cNvPr>
          <p:cNvPicPr>
            <a:picLocks noChangeAspect="1"/>
          </p:cNvPicPr>
          <p:nvPr userDrawn="1"/>
        </p:nvPicPr>
        <p:blipFill>
          <a:blip r:embed="rId2"/>
          <a:stretch>
            <a:fillRect/>
          </a:stretch>
        </p:blipFill>
        <p:spPr>
          <a:xfrm>
            <a:off x="130629" y="6227722"/>
            <a:ext cx="1262744" cy="630278"/>
          </a:xfrm>
          <a:prstGeom prst="rect">
            <a:avLst/>
          </a:prstGeom>
        </p:spPr>
      </p:pic>
      <p:sp>
        <p:nvSpPr>
          <p:cNvPr id="18" name="Rectangle 17">
            <a:extLst>
              <a:ext uri="{FF2B5EF4-FFF2-40B4-BE49-F238E27FC236}">
                <a16:creationId xmlns:a16="http://schemas.microsoft.com/office/drawing/2014/main" id="{4F82CC87-B635-41F2-A73A-B51EF30A6FF5}"/>
              </a:ext>
            </a:extLst>
          </p:cNvPr>
          <p:cNvSpPr/>
          <p:nvPr userDrawn="1"/>
        </p:nvSpPr>
        <p:spPr>
          <a:xfrm>
            <a:off x="10185697" y="0"/>
            <a:ext cx="2006303" cy="6858000"/>
          </a:xfrm>
          <a:prstGeom prst="rect">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045123-B693-4094-ACE0-59E8E211747E}"/>
              </a:ext>
            </a:extLst>
          </p:cNvPr>
          <p:cNvSpPr/>
          <p:nvPr userDrawn="1"/>
        </p:nvSpPr>
        <p:spPr>
          <a:xfrm>
            <a:off x="6099153" y="0"/>
            <a:ext cx="4089696" cy="6858000"/>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
        <p:nvSpPr>
          <p:cNvPr id="20" name="Picture Placeholder 2">
            <a:extLst>
              <a:ext uri="{FF2B5EF4-FFF2-40B4-BE49-F238E27FC236}">
                <a16:creationId xmlns:a16="http://schemas.microsoft.com/office/drawing/2014/main" id="{AC1A1882-3DA7-466D-B3A2-832A403A7664}"/>
              </a:ext>
            </a:extLst>
          </p:cNvPr>
          <p:cNvSpPr txBox="1">
            <a:spLocks/>
          </p:cNvSpPr>
          <p:nvPr userDrawn="1"/>
        </p:nvSpPr>
        <p:spPr>
          <a:xfrm>
            <a:off x="0" y="0"/>
            <a:ext cx="6096001" cy="6858000"/>
          </a:xfrm>
          <a:prstGeom prst="rect">
            <a:avLst/>
          </a:prstGeom>
          <a:solidFill>
            <a:srgbClr val="FFFF99">
              <a:alpha val="49804"/>
            </a:srgb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lang="en-US" sz="1200" kern="1200" baseline="0">
                <a:solidFill>
                  <a:schemeClr val="tx1">
                    <a:lumMod val="75000"/>
                    <a:lumOff val="25000"/>
                  </a:schemeClr>
                </a:solidFill>
                <a:latin typeface="Montserrat" charset="0"/>
                <a:ea typeface="Montserrat" charset="0"/>
                <a:cs typeface="Montserrat"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ontserrat" charset="0"/>
                <a:ea typeface="Montserrat" charset="0"/>
                <a:cs typeface="Montserrat"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ontserrat" charset="0"/>
                <a:ea typeface="Montserrat" charset="0"/>
                <a:cs typeface="Montserrat"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ontserrat" charset="0"/>
                <a:ea typeface="Montserrat" charset="0"/>
                <a:cs typeface="Montserra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1200" b="0" i="0" u="none" strike="noStrike" kern="1200" cap="none" spc="0" normalizeH="0" baseline="0" noProof="0">
              <a:ln>
                <a:noFill/>
              </a:ln>
              <a:solidFill>
                <a:srgbClr val="000000">
                  <a:lumMod val="75000"/>
                  <a:lumOff val="25000"/>
                </a:srgbClr>
              </a:solidFill>
              <a:effectLst/>
              <a:uLnTx/>
              <a:uFillTx/>
              <a:latin typeface="Montserrat" charset="0"/>
            </a:endParaRPr>
          </a:p>
        </p:txBody>
      </p:sp>
      <p:sp>
        <p:nvSpPr>
          <p:cNvPr id="22" name="Text Placeholder 2">
            <a:extLst>
              <a:ext uri="{FF2B5EF4-FFF2-40B4-BE49-F238E27FC236}">
                <a16:creationId xmlns:a16="http://schemas.microsoft.com/office/drawing/2014/main" id="{2ECA4A12-7D83-4F7B-A63A-0CDBA9D62CAB}"/>
              </a:ext>
            </a:extLst>
          </p:cNvPr>
          <p:cNvSpPr txBox="1">
            <a:spLocks/>
          </p:cNvSpPr>
          <p:nvPr userDrawn="1"/>
        </p:nvSpPr>
        <p:spPr>
          <a:xfrm>
            <a:off x="6437455" y="1169042"/>
            <a:ext cx="3390389" cy="881175"/>
          </a:xfrm>
          <a:prstGeom prst="rect">
            <a:avLst/>
          </a:prstGeom>
        </p:spPr>
        <p:txBody>
          <a:bodyPr vert="horz" lIns="0" tIns="0" rIns="0" bIns="0" rtlCol="0">
            <a:noAutofit/>
          </a:bodyPr>
          <a:lstStyle>
            <a:lvl1pPr marL="0" indent="0" algn="r" defTabSz="914400" rtl="0" eaLnBrk="1" latinLnBrk="0" hangingPunct="1">
              <a:lnSpc>
                <a:spcPct val="150000"/>
              </a:lnSpc>
              <a:spcBef>
                <a:spcPts val="1000"/>
              </a:spcBef>
              <a:buFont typeface="Arial"/>
              <a:buNone/>
              <a:defRPr sz="1200" kern="1200" baseline="0">
                <a:ln>
                  <a:noFill/>
                </a:ln>
                <a:solidFill>
                  <a:schemeClr val="bg1">
                    <a:lumMod val="95000"/>
                  </a:schemeClr>
                </a:solidFill>
                <a:latin typeface="Raleway" charset="0"/>
                <a:ea typeface="Raleway" charset="0"/>
                <a:cs typeface="Raleway" charset="0"/>
              </a:defRPr>
            </a:lvl1pPr>
            <a:lvl2pPr marL="457063"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2pPr>
            <a:lvl3pPr marL="914126"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3pPr>
            <a:lvl4pPr marL="1371189"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4pPr>
            <a:lvl5pPr marL="1828252"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1000"/>
              </a:spcBef>
              <a:spcAft>
                <a:spcPts val="0"/>
              </a:spcAft>
              <a:buClrTx/>
              <a:buSzTx/>
              <a:buFont typeface="Arial"/>
              <a:buNone/>
              <a:tabLst/>
              <a:defRPr/>
            </a:pPr>
            <a:r>
              <a:rPr kumimoji="0" lang="en-US" sz="1200" b="0" i="0" u="none" strike="noStrike" kern="1200" cap="none" spc="0" normalizeH="0" baseline="0" noProof="0">
                <a:ln>
                  <a:noFill/>
                </a:ln>
                <a:solidFill>
                  <a:srgbClr val="FFFFFF">
                    <a:lumMod val="95000"/>
                  </a:srgbClr>
                </a:solidFill>
                <a:effectLst/>
                <a:uLnTx/>
                <a:uFillTx/>
                <a:latin typeface="Raleway" charset="0"/>
              </a:rPr>
              <a:t>.</a:t>
            </a:r>
          </a:p>
        </p:txBody>
      </p:sp>
      <p:pic>
        <p:nvPicPr>
          <p:cNvPr id="27" name="Picture Placeholder 6">
            <a:extLst>
              <a:ext uri="{FF2B5EF4-FFF2-40B4-BE49-F238E27FC236}">
                <a16:creationId xmlns:a16="http://schemas.microsoft.com/office/drawing/2014/main" id="{3145DC17-4911-43A0-ADC7-5062D41D5E17}"/>
              </a:ext>
            </a:extLst>
          </p:cNvPr>
          <p:cNvPicPr>
            <a:picLocks noChangeAspect="1"/>
          </p:cNvPicPr>
          <p:nvPr userDrawn="1"/>
        </p:nvPicPr>
        <p:blipFill>
          <a:blip r:embed="rId3">
            <a:duotone>
              <a:srgbClr val="776D64">
                <a:shade val="45000"/>
                <a:satMod val="135000"/>
              </a:srgbClr>
              <a:prstClr val="white"/>
            </a:duotone>
            <a:extLst>
              <a:ext uri="{28A0092B-C50C-407E-A947-70E740481C1C}">
                <a14:useLocalDpi xmlns:a14="http://schemas.microsoft.com/office/drawing/2010/main"/>
              </a:ext>
            </a:extLst>
          </a:blip>
          <a:srcRect t="50" b="50"/>
          <a:stretch>
            <a:fillRect/>
          </a:stretch>
        </p:blipFill>
        <p:spPr>
          <a:xfrm>
            <a:off x="0" y="0"/>
            <a:ext cx="6096001" cy="6858000"/>
          </a:xfrm>
          <a:prstGeom prst="rect">
            <a:avLst/>
          </a:prstGeom>
          <a:solidFill>
            <a:srgbClr val="FFFF99">
              <a:alpha val="49804"/>
            </a:srgbClr>
          </a:solidFill>
        </p:spPr>
      </p:pic>
      <p:pic>
        <p:nvPicPr>
          <p:cNvPr id="28" name="Picture 27">
            <a:extLst>
              <a:ext uri="{FF2B5EF4-FFF2-40B4-BE49-F238E27FC236}">
                <a16:creationId xmlns:a16="http://schemas.microsoft.com/office/drawing/2014/main" id="{A09D2DE4-88CC-43B7-BC2F-07E12AA9DC3F}"/>
              </a:ext>
            </a:extLst>
          </p:cNvPr>
          <p:cNvPicPr>
            <a:picLocks noChangeAspect="1"/>
          </p:cNvPicPr>
          <p:nvPr userDrawn="1"/>
        </p:nvPicPr>
        <p:blipFill>
          <a:blip r:embed="rId2"/>
          <a:stretch>
            <a:fillRect/>
          </a:stretch>
        </p:blipFill>
        <p:spPr>
          <a:xfrm>
            <a:off x="121565" y="6227722"/>
            <a:ext cx="1262744" cy="630278"/>
          </a:xfrm>
          <a:prstGeom prst="rect">
            <a:avLst/>
          </a:prstGeom>
        </p:spPr>
      </p:pic>
      <p:sp>
        <p:nvSpPr>
          <p:cNvPr id="32" name="Slide Number Placeholder 1">
            <a:extLst>
              <a:ext uri="{FF2B5EF4-FFF2-40B4-BE49-F238E27FC236}">
                <a16:creationId xmlns:a16="http://schemas.microsoft.com/office/drawing/2014/main" id="{2B9C9281-5FC3-42B5-9D12-3A2D317C183F}"/>
              </a:ext>
            </a:extLst>
          </p:cNvPr>
          <p:cNvSpPr txBox="1">
            <a:spLocks/>
          </p:cNvSpPr>
          <p:nvPr userDrawn="1"/>
        </p:nvSpPr>
        <p:spPr>
          <a:xfrm>
            <a:off x="9284369" y="637606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Picture Placeholder 4">
            <a:extLst>
              <a:ext uri="{FF2B5EF4-FFF2-40B4-BE49-F238E27FC236}">
                <a16:creationId xmlns:a16="http://schemas.microsoft.com/office/drawing/2014/main" id="{322586FF-204C-44D2-BC09-7AAE39253E88}"/>
              </a:ext>
            </a:extLst>
          </p:cNvPr>
          <p:cNvSpPr>
            <a:spLocks noGrp="1"/>
          </p:cNvSpPr>
          <p:nvPr>
            <p:ph type="pic" sz="quarter" idx="11"/>
          </p:nvPr>
        </p:nvSpPr>
        <p:spPr>
          <a:xfrm>
            <a:off x="10663177" y="585972"/>
            <a:ext cx="1133011" cy="1043341"/>
          </a:xfrm>
        </p:spPr>
        <p:txBody>
          <a:bodyPr>
            <a:normAutofit/>
          </a:bodyPr>
          <a:lstStyle>
            <a:lvl1pPr>
              <a:defRPr sz="1200"/>
            </a:lvl1pPr>
          </a:lstStyle>
          <a:p>
            <a:endParaRPr lang="en-US"/>
          </a:p>
        </p:txBody>
      </p:sp>
      <p:sp>
        <p:nvSpPr>
          <p:cNvPr id="35" name="Picture Placeholder 4">
            <a:extLst>
              <a:ext uri="{FF2B5EF4-FFF2-40B4-BE49-F238E27FC236}">
                <a16:creationId xmlns:a16="http://schemas.microsoft.com/office/drawing/2014/main" id="{EC1FFA71-0926-4B95-ACE4-10B4E1BD7904}"/>
              </a:ext>
            </a:extLst>
          </p:cNvPr>
          <p:cNvSpPr>
            <a:spLocks noGrp="1"/>
          </p:cNvSpPr>
          <p:nvPr>
            <p:ph type="pic" sz="quarter" idx="12"/>
          </p:nvPr>
        </p:nvSpPr>
        <p:spPr>
          <a:xfrm>
            <a:off x="10596419" y="2758001"/>
            <a:ext cx="1133011" cy="1043341"/>
          </a:xfrm>
        </p:spPr>
        <p:txBody>
          <a:bodyPr>
            <a:normAutofit/>
          </a:bodyPr>
          <a:lstStyle>
            <a:lvl1pPr>
              <a:defRPr sz="1200"/>
            </a:lvl1pPr>
          </a:lstStyle>
          <a:p>
            <a:endParaRPr lang="en-US"/>
          </a:p>
        </p:txBody>
      </p:sp>
      <p:sp>
        <p:nvSpPr>
          <p:cNvPr id="36" name="Picture Placeholder 4">
            <a:extLst>
              <a:ext uri="{FF2B5EF4-FFF2-40B4-BE49-F238E27FC236}">
                <a16:creationId xmlns:a16="http://schemas.microsoft.com/office/drawing/2014/main" id="{63851428-3AD2-4A50-A64A-1A7801ECFD0E}"/>
              </a:ext>
            </a:extLst>
          </p:cNvPr>
          <p:cNvSpPr>
            <a:spLocks noGrp="1"/>
          </p:cNvSpPr>
          <p:nvPr>
            <p:ph type="pic" sz="quarter" idx="13"/>
          </p:nvPr>
        </p:nvSpPr>
        <p:spPr>
          <a:xfrm>
            <a:off x="10622341" y="4892139"/>
            <a:ext cx="1133011" cy="1043341"/>
          </a:xfrm>
        </p:spPr>
        <p:txBody>
          <a:bodyPr>
            <a:normAutofit/>
          </a:bodyPr>
          <a:lstStyle>
            <a:lvl1pPr>
              <a:defRPr sz="1200"/>
            </a:lvl1pPr>
          </a:lstStyle>
          <a:p>
            <a:endParaRPr lang="en-US"/>
          </a:p>
        </p:txBody>
      </p:sp>
      <p:sp>
        <p:nvSpPr>
          <p:cNvPr id="3" name="Text Placeholder 2">
            <a:extLst>
              <a:ext uri="{FF2B5EF4-FFF2-40B4-BE49-F238E27FC236}">
                <a16:creationId xmlns:a16="http://schemas.microsoft.com/office/drawing/2014/main" id="{C7658702-82E1-4C9C-A997-3F6707B3175C}"/>
              </a:ext>
            </a:extLst>
          </p:cNvPr>
          <p:cNvSpPr>
            <a:spLocks noGrp="1"/>
          </p:cNvSpPr>
          <p:nvPr>
            <p:ph type="body" sz="quarter" idx="14" hasCustomPrompt="1"/>
          </p:nvPr>
        </p:nvSpPr>
        <p:spPr>
          <a:xfrm>
            <a:off x="6453703" y="352610"/>
            <a:ext cx="3389312" cy="466725"/>
          </a:xfrm>
        </p:spPr>
        <p:txBody>
          <a:bodyPr>
            <a:noAutofit/>
          </a:bodyPr>
          <a:lstStyle>
            <a:lvl1pPr marL="0" indent="0" algn="r">
              <a:buNone/>
              <a:defRPr sz="1500" spc="0">
                <a:solidFill>
                  <a:schemeClr val="bg1"/>
                </a:solidFill>
                <a:latin typeface="Arial Narrow" panose="020B0606020202030204" pitchFamily="34" charset="0"/>
              </a:defRPr>
            </a:lvl1pPr>
            <a:lvl2pPr algn="r">
              <a:defRPr sz="1600" spc="0">
                <a:solidFill>
                  <a:schemeClr val="bg1"/>
                </a:solidFill>
              </a:defRPr>
            </a:lvl2pPr>
            <a:lvl3pPr algn="r">
              <a:defRPr sz="1600" spc="0">
                <a:solidFill>
                  <a:schemeClr val="bg1"/>
                </a:solidFill>
              </a:defRPr>
            </a:lvl3pPr>
            <a:lvl4pPr algn="r">
              <a:defRPr sz="1600" spc="0">
                <a:solidFill>
                  <a:schemeClr val="bg1"/>
                </a:solidFill>
              </a:defRPr>
            </a:lvl4pPr>
            <a:lvl5pPr algn="r">
              <a:defRPr sz="1600" spc="0">
                <a:solidFill>
                  <a:schemeClr val="bg1"/>
                </a:solidFill>
              </a:defRPr>
            </a:lvl5pPr>
          </a:lstStyle>
          <a:p>
            <a:pPr lvl="0"/>
            <a:r>
              <a:rPr lang="en-US">
                <a:latin typeface="Raleway" panose="020B0503030101060003"/>
              </a:rPr>
              <a:t>TITLE</a:t>
            </a:r>
            <a:endParaRPr lang="en-US"/>
          </a:p>
        </p:txBody>
      </p:sp>
      <p:sp>
        <p:nvSpPr>
          <p:cNvPr id="5" name="Text Placeholder 4">
            <a:extLst>
              <a:ext uri="{FF2B5EF4-FFF2-40B4-BE49-F238E27FC236}">
                <a16:creationId xmlns:a16="http://schemas.microsoft.com/office/drawing/2014/main" id="{BB99C399-CE21-4CB6-8EB3-21D017DB14D3}"/>
              </a:ext>
            </a:extLst>
          </p:cNvPr>
          <p:cNvSpPr>
            <a:spLocks noGrp="1"/>
          </p:cNvSpPr>
          <p:nvPr>
            <p:ph type="body" sz="quarter" idx="15" hasCustomPrompt="1"/>
          </p:nvPr>
        </p:nvSpPr>
        <p:spPr>
          <a:xfrm>
            <a:off x="6454021" y="819680"/>
            <a:ext cx="3389312" cy="1154112"/>
          </a:xfrm>
        </p:spPr>
        <p:txBody>
          <a:bodyPr>
            <a:normAutofit/>
          </a:bodyPr>
          <a:lstStyle>
            <a:lvl1pPr marL="0" indent="0" algn="r">
              <a:lnSpc>
                <a:spcPct val="150000"/>
              </a:lnSpc>
              <a:buNone/>
              <a:defRPr sz="1200" spc="0">
                <a:solidFill>
                  <a:schemeClr val="bg1"/>
                </a:solidFill>
                <a:latin typeface="Arial" panose="020B0604020202020204" pitchFamily="34" charset="0"/>
                <a:cs typeface="Arial" panose="020B0604020202020204" pitchFamily="34" charset="0"/>
              </a:defRPr>
            </a:lvl1pPr>
          </a:lstStyle>
          <a:p>
            <a:pPr lvl="0"/>
            <a:r>
              <a:rPr lang="en-US"/>
              <a:t>Insert text</a:t>
            </a:r>
          </a:p>
        </p:txBody>
      </p:sp>
      <p:sp>
        <p:nvSpPr>
          <p:cNvPr id="39" name="Text Placeholder 2">
            <a:extLst>
              <a:ext uri="{FF2B5EF4-FFF2-40B4-BE49-F238E27FC236}">
                <a16:creationId xmlns:a16="http://schemas.microsoft.com/office/drawing/2014/main" id="{66C985C8-CCA9-4804-8090-72826EA01257}"/>
              </a:ext>
            </a:extLst>
          </p:cNvPr>
          <p:cNvSpPr txBox="1">
            <a:spLocks/>
          </p:cNvSpPr>
          <p:nvPr userDrawn="1"/>
        </p:nvSpPr>
        <p:spPr>
          <a:xfrm>
            <a:off x="6433097" y="3279672"/>
            <a:ext cx="3390389" cy="881175"/>
          </a:xfrm>
          <a:prstGeom prst="rect">
            <a:avLst/>
          </a:prstGeom>
        </p:spPr>
        <p:txBody>
          <a:bodyPr vert="horz" lIns="0" tIns="0" rIns="0" bIns="0" rtlCol="0">
            <a:noAutofit/>
          </a:bodyPr>
          <a:lstStyle>
            <a:lvl1pPr marL="0" indent="0" algn="r" defTabSz="914400" rtl="0" eaLnBrk="1" latinLnBrk="0" hangingPunct="1">
              <a:lnSpc>
                <a:spcPct val="150000"/>
              </a:lnSpc>
              <a:spcBef>
                <a:spcPts val="1000"/>
              </a:spcBef>
              <a:buFont typeface="Arial"/>
              <a:buNone/>
              <a:defRPr sz="1200" kern="1200" baseline="0">
                <a:ln>
                  <a:noFill/>
                </a:ln>
                <a:solidFill>
                  <a:schemeClr val="bg1">
                    <a:lumMod val="95000"/>
                  </a:schemeClr>
                </a:solidFill>
                <a:latin typeface="Raleway" charset="0"/>
                <a:ea typeface="Raleway" charset="0"/>
                <a:cs typeface="Raleway" charset="0"/>
              </a:defRPr>
            </a:lvl1pPr>
            <a:lvl2pPr marL="457063"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2pPr>
            <a:lvl3pPr marL="914126"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3pPr>
            <a:lvl4pPr marL="1371189"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4pPr>
            <a:lvl5pPr marL="1828252"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1000"/>
              </a:spcBef>
              <a:spcAft>
                <a:spcPts val="0"/>
              </a:spcAft>
              <a:buClrTx/>
              <a:buSzTx/>
              <a:buFont typeface="Arial"/>
              <a:buNone/>
              <a:tabLst/>
              <a:defRPr/>
            </a:pPr>
            <a:r>
              <a:rPr kumimoji="0" lang="en-US" sz="1200" b="0" i="0" u="none" strike="noStrike" kern="1200" cap="none" spc="0" normalizeH="0" baseline="0" noProof="0">
                <a:ln>
                  <a:noFill/>
                </a:ln>
                <a:solidFill>
                  <a:srgbClr val="FFFFFF">
                    <a:lumMod val="95000"/>
                  </a:srgbClr>
                </a:solidFill>
                <a:effectLst/>
                <a:uLnTx/>
                <a:uFillTx/>
                <a:latin typeface="Raleway" charset="0"/>
              </a:rPr>
              <a:t>.</a:t>
            </a:r>
          </a:p>
        </p:txBody>
      </p:sp>
      <p:sp>
        <p:nvSpPr>
          <p:cNvPr id="40" name="Text Placeholder 2">
            <a:extLst>
              <a:ext uri="{FF2B5EF4-FFF2-40B4-BE49-F238E27FC236}">
                <a16:creationId xmlns:a16="http://schemas.microsoft.com/office/drawing/2014/main" id="{DA92CC90-B219-47F2-BDBE-D9E588490738}"/>
              </a:ext>
            </a:extLst>
          </p:cNvPr>
          <p:cNvSpPr>
            <a:spLocks noGrp="1"/>
          </p:cNvSpPr>
          <p:nvPr>
            <p:ph type="body" sz="quarter" idx="16" hasCustomPrompt="1"/>
          </p:nvPr>
        </p:nvSpPr>
        <p:spPr>
          <a:xfrm>
            <a:off x="6449345" y="2463240"/>
            <a:ext cx="3389312" cy="466725"/>
          </a:xfrm>
        </p:spPr>
        <p:txBody>
          <a:bodyPr>
            <a:noAutofit/>
          </a:bodyPr>
          <a:lstStyle>
            <a:lvl1pPr marL="0" indent="0" algn="r">
              <a:buNone/>
              <a:defRPr sz="1500" spc="0">
                <a:solidFill>
                  <a:schemeClr val="bg1"/>
                </a:solidFill>
                <a:latin typeface="Arial Narrow" panose="020B0606020202030204" pitchFamily="34" charset="0"/>
              </a:defRPr>
            </a:lvl1pPr>
            <a:lvl2pPr algn="r">
              <a:defRPr sz="1600" spc="0">
                <a:solidFill>
                  <a:schemeClr val="bg1"/>
                </a:solidFill>
              </a:defRPr>
            </a:lvl2pPr>
            <a:lvl3pPr algn="r">
              <a:defRPr sz="1600" spc="0">
                <a:solidFill>
                  <a:schemeClr val="bg1"/>
                </a:solidFill>
              </a:defRPr>
            </a:lvl3pPr>
            <a:lvl4pPr algn="r">
              <a:defRPr sz="1600" spc="0">
                <a:solidFill>
                  <a:schemeClr val="bg1"/>
                </a:solidFill>
              </a:defRPr>
            </a:lvl4pPr>
            <a:lvl5pPr algn="r">
              <a:defRPr sz="1600" spc="0">
                <a:solidFill>
                  <a:schemeClr val="bg1"/>
                </a:solidFill>
              </a:defRPr>
            </a:lvl5pPr>
          </a:lstStyle>
          <a:p>
            <a:pPr lvl="0"/>
            <a:r>
              <a:rPr lang="en-US">
                <a:latin typeface="Raleway" panose="020B0503030101060003"/>
              </a:rPr>
              <a:t>TITLE</a:t>
            </a:r>
            <a:endParaRPr lang="en-US"/>
          </a:p>
        </p:txBody>
      </p:sp>
      <p:sp>
        <p:nvSpPr>
          <p:cNvPr id="41" name="Text Placeholder 4">
            <a:extLst>
              <a:ext uri="{FF2B5EF4-FFF2-40B4-BE49-F238E27FC236}">
                <a16:creationId xmlns:a16="http://schemas.microsoft.com/office/drawing/2014/main" id="{BBA31403-A12F-44DF-92FE-569DBD4FFA2A}"/>
              </a:ext>
            </a:extLst>
          </p:cNvPr>
          <p:cNvSpPr>
            <a:spLocks noGrp="1"/>
          </p:cNvSpPr>
          <p:nvPr>
            <p:ph type="body" sz="quarter" idx="17" hasCustomPrompt="1"/>
          </p:nvPr>
        </p:nvSpPr>
        <p:spPr>
          <a:xfrm>
            <a:off x="6449663" y="2930310"/>
            <a:ext cx="3389312" cy="1154112"/>
          </a:xfrm>
        </p:spPr>
        <p:txBody>
          <a:bodyPr>
            <a:normAutofit/>
          </a:bodyPr>
          <a:lstStyle>
            <a:lvl1pPr marL="0" indent="0" algn="r">
              <a:lnSpc>
                <a:spcPct val="150000"/>
              </a:lnSpc>
              <a:buNone/>
              <a:defRPr sz="1200" spc="0">
                <a:solidFill>
                  <a:schemeClr val="bg1"/>
                </a:solidFill>
                <a:latin typeface="Arial" panose="020B0604020202020204" pitchFamily="34" charset="0"/>
                <a:cs typeface="Arial" panose="020B0604020202020204" pitchFamily="34" charset="0"/>
              </a:defRPr>
            </a:lvl1pPr>
          </a:lstStyle>
          <a:p>
            <a:pPr lvl="0"/>
            <a:r>
              <a:rPr lang="en-US"/>
              <a:t>Insert text</a:t>
            </a:r>
          </a:p>
        </p:txBody>
      </p:sp>
      <p:sp>
        <p:nvSpPr>
          <p:cNvPr id="42" name="Text Placeholder 2">
            <a:extLst>
              <a:ext uri="{FF2B5EF4-FFF2-40B4-BE49-F238E27FC236}">
                <a16:creationId xmlns:a16="http://schemas.microsoft.com/office/drawing/2014/main" id="{11B4B76C-E313-4815-A09E-7A9D0DF98BD6}"/>
              </a:ext>
            </a:extLst>
          </p:cNvPr>
          <p:cNvSpPr txBox="1">
            <a:spLocks/>
          </p:cNvSpPr>
          <p:nvPr userDrawn="1"/>
        </p:nvSpPr>
        <p:spPr>
          <a:xfrm>
            <a:off x="6433097" y="5494893"/>
            <a:ext cx="3390389" cy="881175"/>
          </a:xfrm>
          <a:prstGeom prst="rect">
            <a:avLst/>
          </a:prstGeom>
        </p:spPr>
        <p:txBody>
          <a:bodyPr vert="horz" lIns="0" tIns="0" rIns="0" bIns="0" rtlCol="0">
            <a:noAutofit/>
          </a:bodyPr>
          <a:lstStyle>
            <a:lvl1pPr marL="0" indent="0" algn="r" defTabSz="914400" rtl="0" eaLnBrk="1" latinLnBrk="0" hangingPunct="1">
              <a:lnSpc>
                <a:spcPct val="150000"/>
              </a:lnSpc>
              <a:spcBef>
                <a:spcPts val="1000"/>
              </a:spcBef>
              <a:buFont typeface="Arial"/>
              <a:buNone/>
              <a:defRPr sz="1200" kern="1200" baseline="0">
                <a:ln>
                  <a:noFill/>
                </a:ln>
                <a:solidFill>
                  <a:schemeClr val="bg1">
                    <a:lumMod val="95000"/>
                  </a:schemeClr>
                </a:solidFill>
                <a:latin typeface="Raleway" charset="0"/>
                <a:ea typeface="Raleway" charset="0"/>
                <a:cs typeface="Raleway" charset="0"/>
              </a:defRPr>
            </a:lvl1pPr>
            <a:lvl2pPr marL="457063"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2pPr>
            <a:lvl3pPr marL="914126"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3pPr>
            <a:lvl4pPr marL="1371189"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4pPr>
            <a:lvl5pPr marL="1828252" indent="0" algn="l" defTabSz="914400" rtl="0" eaLnBrk="1" latinLnBrk="0" hangingPunct="1">
              <a:lnSpc>
                <a:spcPct val="90000"/>
              </a:lnSpc>
              <a:spcBef>
                <a:spcPts val="500"/>
              </a:spcBef>
              <a:buFont typeface="Arial"/>
              <a:buNone/>
              <a:defRPr sz="140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1000"/>
              </a:spcBef>
              <a:spcAft>
                <a:spcPts val="0"/>
              </a:spcAft>
              <a:buClrTx/>
              <a:buSzTx/>
              <a:buFont typeface="Arial"/>
              <a:buNone/>
              <a:tabLst/>
              <a:defRPr/>
            </a:pPr>
            <a:r>
              <a:rPr kumimoji="0" lang="en-US" sz="1200" b="0" i="0" u="none" strike="noStrike" kern="1200" cap="none" spc="0" normalizeH="0" baseline="0" noProof="0">
                <a:ln>
                  <a:noFill/>
                </a:ln>
                <a:solidFill>
                  <a:srgbClr val="FFFFFF">
                    <a:lumMod val="95000"/>
                  </a:srgbClr>
                </a:solidFill>
                <a:effectLst/>
                <a:uLnTx/>
                <a:uFillTx/>
                <a:latin typeface="Raleway" charset="0"/>
              </a:rPr>
              <a:t>.</a:t>
            </a:r>
          </a:p>
        </p:txBody>
      </p:sp>
      <p:sp>
        <p:nvSpPr>
          <p:cNvPr id="43" name="Text Placeholder 2">
            <a:extLst>
              <a:ext uri="{FF2B5EF4-FFF2-40B4-BE49-F238E27FC236}">
                <a16:creationId xmlns:a16="http://schemas.microsoft.com/office/drawing/2014/main" id="{D7303338-15E3-4721-A446-4DF4C944100D}"/>
              </a:ext>
            </a:extLst>
          </p:cNvPr>
          <p:cNvSpPr>
            <a:spLocks noGrp="1"/>
          </p:cNvSpPr>
          <p:nvPr>
            <p:ph type="body" sz="quarter" idx="18" hasCustomPrompt="1"/>
          </p:nvPr>
        </p:nvSpPr>
        <p:spPr>
          <a:xfrm>
            <a:off x="6449345" y="4678461"/>
            <a:ext cx="3389312" cy="466725"/>
          </a:xfrm>
        </p:spPr>
        <p:txBody>
          <a:bodyPr>
            <a:noAutofit/>
          </a:bodyPr>
          <a:lstStyle>
            <a:lvl1pPr marL="0" indent="0" algn="r">
              <a:buNone/>
              <a:defRPr sz="1500" spc="0">
                <a:solidFill>
                  <a:schemeClr val="bg1"/>
                </a:solidFill>
                <a:latin typeface="Arial Narrow" panose="020B0606020202030204" pitchFamily="34" charset="0"/>
              </a:defRPr>
            </a:lvl1pPr>
            <a:lvl2pPr algn="r">
              <a:defRPr sz="1600" spc="0">
                <a:solidFill>
                  <a:schemeClr val="bg1"/>
                </a:solidFill>
              </a:defRPr>
            </a:lvl2pPr>
            <a:lvl3pPr algn="r">
              <a:defRPr sz="1600" spc="0">
                <a:solidFill>
                  <a:schemeClr val="bg1"/>
                </a:solidFill>
              </a:defRPr>
            </a:lvl3pPr>
            <a:lvl4pPr algn="r">
              <a:defRPr sz="1600" spc="0">
                <a:solidFill>
                  <a:schemeClr val="bg1"/>
                </a:solidFill>
              </a:defRPr>
            </a:lvl4pPr>
            <a:lvl5pPr algn="r">
              <a:defRPr sz="1600" spc="0">
                <a:solidFill>
                  <a:schemeClr val="bg1"/>
                </a:solidFill>
              </a:defRPr>
            </a:lvl5pPr>
          </a:lstStyle>
          <a:p>
            <a:pPr lvl="0"/>
            <a:r>
              <a:rPr lang="en-US">
                <a:latin typeface="Raleway" panose="020B0503030101060003"/>
              </a:rPr>
              <a:t>TITLE</a:t>
            </a:r>
            <a:endParaRPr lang="en-US"/>
          </a:p>
        </p:txBody>
      </p:sp>
      <p:sp>
        <p:nvSpPr>
          <p:cNvPr id="44" name="Text Placeholder 4">
            <a:extLst>
              <a:ext uri="{FF2B5EF4-FFF2-40B4-BE49-F238E27FC236}">
                <a16:creationId xmlns:a16="http://schemas.microsoft.com/office/drawing/2014/main" id="{92EEFA82-A60F-4F0D-9045-E07174FF8EA1}"/>
              </a:ext>
            </a:extLst>
          </p:cNvPr>
          <p:cNvSpPr>
            <a:spLocks noGrp="1"/>
          </p:cNvSpPr>
          <p:nvPr>
            <p:ph type="body" sz="quarter" idx="19" hasCustomPrompt="1"/>
          </p:nvPr>
        </p:nvSpPr>
        <p:spPr>
          <a:xfrm>
            <a:off x="6449663" y="5145531"/>
            <a:ext cx="3389312" cy="1154112"/>
          </a:xfrm>
        </p:spPr>
        <p:txBody>
          <a:bodyPr>
            <a:normAutofit/>
          </a:bodyPr>
          <a:lstStyle>
            <a:lvl1pPr marL="0" indent="0" algn="r">
              <a:lnSpc>
                <a:spcPct val="150000"/>
              </a:lnSpc>
              <a:buNone/>
              <a:defRPr sz="1200" spc="0">
                <a:solidFill>
                  <a:schemeClr val="bg1"/>
                </a:solidFill>
                <a:latin typeface="Arial" panose="020B0604020202020204" pitchFamily="34" charset="0"/>
                <a:cs typeface="Arial" panose="020B0604020202020204" pitchFamily="34" charset="0"/>
              </a:defRPr>
            </a:lvl1pPr>
          </a:lstStyle>
          <a:p>
            <a:pPr lvl="0"/>
            <a:r>
              <a:rPr lang="en-US"/>
              <a:t>Insert text</a:t>
            </a:r>
          </a:p>
        </p:txBody>
      </p:sp>
    </p:spTree>
    <p:extLst>
      <p:ext uri="{BB962C8B-B14F-4D97-AF65-F5344CB8AC3E}">
        <p14:creationId xmlns:p14="http://schemas.microsoft.com/office/powerpoint/2010/main" val="40331968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82F02A-BAFA-4DD0-A78B-69F8F0DF1A8A}"/>
              </a:ext>
            </a:extLst>
          </p:cNvPr>
          <p:cNvSpPr/>
          <p:nvPr userDrawn="1"/>
        </p:nvSpPr>
        <p:spPr>
          <a:xfrm>
            <a:off x="-3" y="0"/>
            <a:ext cx="4064000" cy="6967066"/>
          </a:xfrm>
          <a:prstGeom prst="rect">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465D372-9B8E-4353-9781-FD07A56D3B08}"/>
              </a:ext>
            </a:extLst>
          </p:cNvPr>
          <p:cNvSpPr/>
          <p:nvPr userDrawn="1"/>
        </p:nvSpPr>
        <p:spPr>
          <a:xfrm>
            <a:off x="4063997" y="0"/>
            <a:ext cx="4064000" cy="696706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92D62E9-D064-4764-B6AE-0E70F1D4D50A}"/>
              </a:ext>
            </a:extLst>
          </p:cNvPr>
          <p:cNvSpPr/>
          <p:nvPr userDrawn="1"/>
        </p:nvSpPr>
        <p:spPr>
          <a:xfrm>
            <a:off x="8128000" y="893"/>
            <a:ext cx="4064000" cy="6967065"/>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BDA2495-2781-45A5-BAF5-A969765F4444}"/>
              </a:ext>
            </a:extLst>
          </p:cNvPr>
          <p:cNvPicPr>
            <a:picLocks noChangeAspect="1"/>
          </p:cNvPicPr>
          <p:nvPr userDrawn="1"/>
        </p:nvPicPr>
        <p:blipFill>
          <a:blip r:embed="rId2"/>
          <a:stretch>
            <a:fillRect/>
          </a:stretch>
        </p:blipFill>
        <p:spPr>
          <a:xfrm>
            <a:off x="130629" y="6227722"/>
            <a:ext cx="1262744" cy="630278"/>
          </a:xfrm>
          <a:prstGeom prst="rect">
            <a:avLst/>
          </a:prstGeom>
        </p:spPr>
      </p:pic>
      <p:sp>
        <p:nvSpPr>
          <p:cNvPr id="22" name="Slide Number Placeholder 1">
            <a:extLst>
              <a:ext uri="{FF2B5EF4-FFF2-40B4-BE49-F238E27FC236}">
                <a16:creationId xmlns:a16="http://schemas.microsoft.com/office/drawing/2014/main" id="{7CE573B7-68BA-44DA-B8FD-2B7DD3907770}"/>
              </a:ext>
            </a:extLst>
          </p:cNvPr>
          <p:cNvSpPr txBox="1">
            <a:spLocks/>
          </p:cNvSpPr>
          <p:nvPr userDrawn="1"/>
        </p:nvSpPr>
        <p:spPr>
          <a:xfrm>
            <a:off x="9284369" y="637606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Picture Placeholder 4">
            <a:extLst>
              <a:ext uri="{FF2B5EF4-FFF2-40B4-BE49-F238E27FC236}">
                <a16:creationId xmlns:a16="http://schemas.microsoft.com/office/drawing/2014/main" id="{92EC9D8C-84BD-4AB3-BC77-F8E4AEC472A9}"/>
              </a:ext>
            </a:extLst>
          </p:cNvPr>
          <p:cNvSpPr>
            <a:spLocks noGrp="1"/>
          </p:cNvSpPr>
          <p:nvPr>
            <p:ph type="pic" sz="quarter" idx="11"/>
          </p:nvPr>
        </p:nvSpPr>
        <p:spPr>
          <a:xfrm>
            <a:off x="9789952" y="4823187"/>
            <a:ext cx="1204957" cy="1043341"/>
          </a:xfrm>
        </p:spPr>
        <p:txBody>
          <a:bodyPr>
            <a:normAutofit/>
          </a:bodyPr>
          <a:lstStyle>
            <a:lvl1pPr marL="171450"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25" name="Picture Placeholder 4">
            <a:extLst>
              <a:ext uri="{FF2B5EF4-FFF2-40B4-BE49-F238E27FC236}">
                <a16:creationId xmlns:a16="http://schemas.microsoft.com/office/drawing/2014/main" id="{826045CB-F820-4D01-9A37-AA48DEA9B8DC}"/>
              </a:ext>
            </a:extLst>
          </p:cNvPr>
          <p:cNvSpPr>
            <a:spLocks noGrp="1"/>
          </p:cNvSpPr>
          <p:nvPr>
            <p:ph type="pic" sz="quarter" idx="12"/>
          </p:nvPr>
        </p:nvSpPr>
        <p:spPr>
          <a:xfrm>
            <a:off x="5461233" y="4823189"/>
            <a:ext cx="1201271" cy="1043339"/>
          </a:xfrm>
        </p:spPr>
        <p:txBody>
          <a:bodyPr>
            <a:norm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26" name="Picture Placeholder 4">
            <a:extLst>
              <a:ext uri="{FF2B5EF4-FFF2-40B4-BE49-F238E27FC236}">
                <a16:creationId xmlns:a16="http://schemas.microsoft.com/office/drawing/2014/main" id="{FE921B1B-4B28-4815-8675-C96FFF005C2E}"/>
              </a:ext>
            </a:extLst>
          </p:cNvPr>
          <p:cNvSpPr>
            <a:spLocks noGrp="1"/>
          </p:cNvSpPr>
          <p:nvPr>
            <p:ph type="pic" sz="quarter" idx="13"/>
          </p:nvPr>
        </p:nvSpPr>
        <p:spPr>
          <a:xfrm>
            <a:off x="1335762" y="4823189"/>
            <a:ext cx="1262743" cy="1043340"/>
          </a:xfrm>
        </p:spPr>
        <p:txBody>
          <a:bodyPr>
            <a:norm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30" name="Text Placeholder 4">
            <a:extLst>
              <a:ext uri="{FF2B5EF4-FFF2-40B4-BE49-F238E27FC236}">
                <a16:creationId xmlns:a16="http://schemas.microsoft.com/office/drawing/2014/main" id="{C2B27807-64B8-47B0-A7E0-BFA8A54700ED}"/>
              </a:ext>
            </a:extLst>
          </p:cNvPr>
          <p:cNvSpPr>
            <a:spLocks noGrp="1"/>
          </p:cNvSpPr>
          <p:nvPr>
            <p:ph type="body" sz="quarter" idx="18" hasCustomPrompt="1"/>
          </p:nvPr>
        </p:nvSpPr>
        <p:spPr>
          <a:xfrm>
            <a:off x="8805063" y="1444535"/>
            <a:ext cx="2665413" cy="566737"/>
          </a:xfrm>
        </p:spPr>
        <p:txBody>
          <a:bodyPr>
            <a:normAutofit/>
          </a:bodyPr>
          <a:lstStyle>
            <a:lvl1pPr marL="0" indent="0" algn="ctr">
              <a:buNone/>
              <a:defRPr sz="3000" spc="0">
                <a:solidFill>
                  <a:schemeClr val="bg1"/>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
        <p:nvSpPr>
          <p:cNvPr id="36" name="Text Placeholder 4">
            <a:extLst>
              <a:ext uri="{FF2B5EF4-FFF2-40B4-BE49-F238E27FC236}">
                <a16:creationId xmlns:a16="http://schemas.microsoft.com/office/drawing/2014/main" id="{B0D76FA3-0C91-42FB-B528-4F34B065B752}"/>
              </a:ext>
            </a:extLst>
          </p:cNvPr>
          <p:cNvSpPr>
            <a:spLocks noGrp="1"/>
          </p:cNvSpPr>
          <p:nvPr>
            <p:ph type="body" sz="quarter" idx="21" hasCustomPrompt="1"/>
          </p:nvPr>
        </p:nvSpPr>
        <p:spPr>
          <a:xfrm>
            <a:off x="4796531" y="1444535"/>
            <a:ext cx="2665413" cy="566737"/>
          </a:xfrm>
        </p:spPr>
        <p:txBody>
          <a:bodyPr>
            <a:normAutofit/>
          </a:bodyPr>
          <a:lstStyle>
            <a:lvl1pPr marL="0" indent="0" algn="ctr">
              <a:buNone/>
              <a:defRPr sz="3000" spc="0">
                <a:solidFill>
                  <a:srgbClr val="3F434F"/>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
        <p:nvSpPr>
          <p:cNvPr id="19" name="Text Placeholder 4">
            <a:extLst>
              <a:ext uri="{FF2B5EF4-FFF2-40B4-BE49-F238E27FC236}">
                <a16:creationId xmlns:a16="http://schemas.microsoft.com/office/drawing/2014/main" id="{C84B4D6E-F3AB-468D-AFFC-94926E126AE4}"/>
              </a:ext>
            </a:extLst>
          </p:cNvPr>
          <p:cNvSpPr>
            <a:spLocks noGrp="1"/>
          </p:cNvSpPr>
          <p:nvPr>
            <p:ph type="body" sz="quarter" idx="4294967295"/>
          </p:nvPr>
        </p:nvSpPr>
        <p:spPr>
          <a:xfrm>
            <a:off x="732528" y="2446207"/>
            <a:ext cx="2838450" cy="1554480"/>
          </a:xfrm>
        </p:spPr>
        <p:txBody>
          <a:bodyPr>
            <a:normAutofit/>
          </a:bodyPr>
          <a:lstStyle>
            <a:lvl1pPr marL="0" indent="0">
              <a:buFontTx/>
              <a:buNone/>
              <a:defRPr sz="1400">
                <a:solidFill>
                  <a:schemeClr val="bg1"/>
                </a:solidFill>
              </a:defRPr>
            </a:lvl1pPr>
          </a:lstStyle>
          <a:p>
            <a:endParaRPr lang="en-US"/>
          </a:p>
        </p:txBody>
      </p:sp>
      <p:sp>
        <p:nvSpPr>
          <p:cNvPr id="23" name="Text Placeholder 4">
            <a:extLst>
              <a:ext uri="{FF2B5EF4-FFF2-40B4-BE49-F238E27FC236}">
                <a16:creationId xmlns:a16="http://schemas.microsoft.com/office/drawing/2014/main" id="{67E0F787-9A7B-4989-9898-4D48FB54AC20}"/>
              </a:ext>
            </a:extLst>
          </p:cNvPr>
          <p:cNvSpPr>
            <a:spLocks noGrp="1"/>
          </p:cNvSpPr>
          <p:nvPr>
            <p:ph type="body" sz="quarter" idx="4294967295"/>
          </p:nvPr>
        </p:nvSpPr>
        <p:spPr>
          <a:xfrm>
            <a:off x="4796528" y="2429816"/>
            <a:ext cx="2838450" cy="1554480"/>
          </a:xfrm>
        </p:spPr>
        <p:txBody>
          <a:bodyPr>
            <a:normAutofit/>
          </a:bodyPr>
          <a:lstStyle>
            <a:lvl1pPr marL="0" indent="0">
              <a:buFontTx/>
              <a:buNone/>
              <a:defRPr sz="1400"/>
            </a:lvl1pPr>
          </a:lstStyle>
          <a:p>
            <a:endParaRPr lang="en-US"/>
          </a:p>
        </p:txBody>
      </p:sp>
      <p:sp>
        <p:nvSpPr>
          <p:cNvPr id="27" name="Text Placeholder 4">
            <a:extLst>
              <a:ext uri="{FF2B5EF4-FFF2-40B4-BE49-F238E27FC236}">
                <a16:creationId xmlns:a16="http://schemas.microsoft.com/office/drawing/2014/main" id="{A9AEDE81-D3EA-470B-8209-2CF4566F66CE}"/>
              </a:ext>
            </a:extLst>
          </p:cNvPr>
          <p:cNvSpPr>
            <a:spLocks noGrp="1"/>
          </p:cNvSpPr>
          <p:nvPr>
            <p:ph type="body" sz="quarter" idx="4294967295"/>
          </p:nvPr>
        </p:nvSpPr>
        <p:spPr>
          <a:xfrm>
            <a:off x="8740775" y="2428546"/>
            <a:ext cx="2838450" cy="1554480"/>
          </a:xfrm>
        </p:spPr>
        <p:txBody>
          <a:bodyPr>
            <a:normAutofit/>
          </a:bodyPr>
          <a:lstStyle>
            <a:lvl1pPr marL="0" indent="0">
              <a:buFontTx/>
              <a:buNone/>
              <a:defRPr sz="1400">
                <a:solidFill>
                  <a:schemeClr val="bg1"/>
                </a:solidFill>
              </a:defRPr>
            </a:lvl1pPr>
          </a:lstStyle>
          <a:p>
            <a:endParaRPr lang="en-US"/>
          </a:p>
        </p:txBody>
      </p:sp>
      <p:sp>
        <p:nvSpPr>
          <p:cNvPr id="32" name="Text Placeholder 24">
            <a:extLst>
              <a:ext uri="{FF2B5EF4-FFF2-40B4-BE49-F238E27FC236}">
                <a16:creationId xmlns:a16="http://schemas.microsoft.com/office/drawing/2014/main" id="{A71CBED6-A19C-4D12-AD70-3F3E83DFD4CE}"/>
              </a:ext>
            </a:extLst>
          </p:cNvPr>
          <p:cNvSpPr>
            <a:spLocks noGrp="1"/>
          </p:cNvSpPr>
          <p:nvPr>
            <p:ph type="body" sz="quarter" idx="22" hasCustomPrompt="1"/>
          </p:nvPr>
        </p:nvSpPr>
        <p:spPr>
          <a:xfrm>
            <a:off x="762001" y="1111807"/>
            <a:ext cx="2635940" cy="292030"/>
          </a:xfrm>
        </p:spPr>
        <p:txBody>
          <a:bodyPr>
            <a:noAutofit/>
          </a:bodyPr>
          <a:lstStyle>
            <a:lvl1pPr marL="0" indent="0" algn="ctr">
              <a:buNone/>
              <a:defRPr sz="1800">
                <a:solidFill>
                  <a:schemeClr val="bg1"/>
                </a:solidFill>
              </a:defRPr>
            </a:lvl1pPr>
          </a:lstStyle>
          <a:p>
            <a:pPr lvl="0"/>
            <a:r>
              <a:rPr lang="en-US" sz="1400"/>
              <a:t>TITLE</a:t>
            </a:r>
            <a:endParaRPr lang="en-US"/>
          </a:p>
        </p:txBody>
      </p:sp>
      <p:sp>
        <p:nvSpPr>
          <p:cNvPr id="33" name="Text Placeholder 24">
            <a:extLst>
              <a:ext uri="{FF2B5EF4-FFF2-40B4-BE49-F238E27FC236}">
                <a16:creationId xmlns:a16="http://schemas.microsoft.com/office/drawing/2014/main" id="{61DD1EC1-7F0F-4C02-B3FC-027C5C3F58B8}"/>
              </a:ext>
            </a:extLst>
          </p:cNvPr>
          <p:cNvSpPr>
            <a:spLocks noGrp="1"/>
          </p:cNvSpPr>
          <p:nvPr>
            <p:ph type="body" sz="quarter" idx="23" hasCustomPrompt="1"/>
          </p:nvPr>
        </p:nvSpPr>
        <p:spPr>
          <a:xfrm>
            <a:off x="4787608" y="1118057"/>
            <a:ext cx="2635940" cy="292030"/>
          </a:xfrm>
        </p:spPr>
        <p:txBody>
          <a:bodyPr>
            <a:noAutofit/>
          </a:bodyPr>
          <a:lstStyle>
            <a:lvl1pPr marL="0" indent="0" algn="ctr">
              <a:buNone/>
              <a:defRPr sz="1800">
                <a:solidFill>
                  <a:schemeClr val="bg2">
                    <a:lumMod val="10000"/>
                  </a:schemeClr>
                </a:solidFill>
              </a:defRPr>
            </a:lvl1pPr>
          </a:lstStyle>
          <a:p>
            <a:pPr lvl="0"/>
            <a:r>
              <a:rPr lang="en-US" sz="1400"/>
              <a:t>TITLE</a:t>
            </a:r>
            <a:endParaRPr lang="en-US"/>
          </a:p>
        </p:txBody>
      </p:sp>
      <p:sp>
        <p:nvSpPr>
          <p:cNvPr id="34" name="Text Placeholder 24">
            <a:extLst>
              <a:ext uri="{FF2B5EF4-FFF2-40B4-BE49-F238E27FC236}">
                <a16:creationId xmlns:a16="http://schemas.microsoft.com/office/drawing/2014/main" id="{CB704D7D-D603-4021-91D6-C730862C5DC2}"/>
              </a:ext>
            </a:extLst>
          </p:cNvPr>
          <p:cNvSpPr>
            <a:spLocks noGrp="1"/>
          </p:cNvSpPr>
          <p:nvPr>
            <p:ph type="body" sz="quarter" idx="24" hasCustomPrompt="1"/>
          </p:nvPr>
        </p:nvSpPr>
        <p:spPr>
          <a:xfrm>
            <a:off x="8794053" y="1118057"/>
            <a:ext cx="2693498" cy="292030"/>
          </a:xfrm>
        </p:spPr>
        <p:txBody>
          <a:bodyPr>
            <a:noAutofit/>
          </a:bodyPr>
          <a:lstStyle>
            <a:lvl1pPr marL="0" indent="0" algn="ctr">
              <a:buNone/>
              <a:defRPr sz="1800">
                <a:solidFill>
                  <a:schemeClr val="bg1"/>
                </a:solidFill>
              </a:defRPr>
            </a:lvl1pPr>
          </a:lstStyle>
          <a:p>
            <a:pPr lvl="0"/>
            <a:r>
              <a:rPr lang="en-US" sz="1400"/>
              <a:t>TITLE</a:t>
            </a:r>
            <a:endParaRPr lang="en-US"/>
          </a:p>
        </p:txBody>
      </p:sp>
      <p:sp>
        <p:nvSpPr>
          <p:cNvPr id="39" name="Text Placeholder 4">
            <a:extLst>
              <a:ext uri="{FF2B5EF4-FFF2-40B4-BE49-F238E27FC236}">
                <a16:creationId xmlns:a16="http://schemas.microsoft.com/office/drawing/2014/main" id="{D1CA3447-8F10-4DEE-93D1-549255596C16}"/>
              </a:ext>
            </a:extLst>
          </p:cNvPr>
          <p:cNvSpPr>
            <a:spLocks noGrp="1"/>
          </p:cNvSpPr>
          <p:nvPr>
            <p:ph type="body" sz="quarter" idx="25" hasCustomPrompt="1"/>
          </p:nvPr>
        </p:nvSpPr>
        <p:spPr>
          <a:xfrm>
            <a:off x="762001" y="1531719"/>
            <a:ext cx="2665413" cy="566737"/>
          </a:xfrm>
        </p:spPr>
        <p:txBody>
          <a:bodyPr>
            <a:normAutofit/>
          </a:bodyPr>
          <a:lstStyle>
            <a:lvl1pPr marL="0" indent="0" algn="ctr">
              <a:buNone/>
              <a:defRPr sz="3000" spc="0">
                <a:solidFill>
                  <a:srgbClr val="3F434F"/>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Tree>
    <p:extLst>
      <p:ext uri="{BB962C8B-B14F-4D97-AF65-F5344CB8AC3E}">
        <p14:creationId xmlns:p14="http://schemas.microsoft.com/office/powerpoint/2010/main" val="23407315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4D6F63-CBA7-4B32-AE4E-B5CE2D6F0E35}"/>
              </a:ext>
            </a:extLst>
          </p:cNvPr>
          <p:cNvSpPr/>
          <p:nvPr userDrawn="1"/>
        </p:nvSpPr>
        <p:spPr>
          <a:xfrm>
            <a:off x="2683183" y="3614738"/>
            <a:ext cx="9508816" cy="3235084"/>
          </a:xfrm>
          <a:prstGeom prst="rect">
            <a:avLst/>
          </a:prstGeom>
          <a:blipFill>
            <a:blip r:embed="rId2">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B87A33-31A9-4ABD-8E74-4DBB13BA2BB3}"/>
              </a:ext>
            </a:extLst>
          </p:cNvPr>
          <p:cNvSpPr/>
          <p:nvPr userDrawn="1"/>
        </p:nvSpPr>
        <p:spPr>
          <a:xfrm>
            <a:off x="2690171" y="3631516"/>
            <a:ext cx="9494840" cy="3243262"/>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261214B-C94F-4615-ACCD-D8D789A87D32}"/>
              </a:ext>
            </a:extLst>
          </p:cNvPr>
          <p:cNvSpPr/>
          <p:nvPr userDrawn="1"/>
        </p:nvSpPr>
        <p:spPr>
          <a:xfrm>
            <a:off x="7209854" y="0"/>
            <a:ext cx="4982146" cy="3614738"/>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74F5F73-15F7-44D2-ABFE-DE644357DB1B}"/>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cxnSp>
        <p:nvCxnSpPr>
          <p:cNvPr id="14" name="Straight Connector 13">
            <a:extLst>
              <a:ext uri="{FF2B5EF4-FFF2-40B4-BE49-F238E27FC236}">
                <a16:creationId xmlns:a16="http://schemas.microsoft.com/office/drawing/2014/main" id="{EAFBAEE5-F24C-4A49-A353-AB2C0617B00E}"/>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sp>
        <p:nvSpPr>
          <p:cNvPr id="15" name="Rectangle 14">
            <a:extLst>
              <a:ext uri="{FF2B5EF4-FFF2-40B4-BE49-F238E27FC236}">
                <a16:creationId xmlns:a16="http://schemas.microsoft.com/office/drawing/2014/main" id="{0FD6FF08-83C0-40E5-897E-EB89F145AF40}"/>
              </a:ext>
            </a:extLst>
          </p:cNvPr>
          <p:cNvSpPr/>
          <p:nvPr userDrawn="1"/>
        </p:nvSpPr>
        <p:spPr>
          <a:xfrm>
            <a:off x="1" y="0"/>
            <a:ext cx="2713750" cy="6858000"/>
          </a:xfrm>
          <a:prstGeom prst="rect">
            <a:avLst/>
          </a:prstGeom>
          <a:blipFill>
            <a:blip r:embed="rId3">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5CE4CB27-1C7F-4F9C-BC16-CBEFE114B027}"/>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8" name="Slide Number Placeholder 1">
            <a:extLst>
              <a:ext uri="{FF2B5EF4-FFF2-40B4-BE49-F238E27FC236}">
                <a16:creationId xmlns:a16="http://schemas.microsoft.com/office/drawing/2014/main" id="{64F56E89-6BDA-4A1C-A61A-30C9AF508285}"/>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3" name="Text Placeholder 2">
            <a:extLst>
              <a:ext uri="{FF2B5EF4-FFF2-40B4-BE49-F238E27FC236}">
                <a16:creationId xmlns:a16="http://schemas.microsoft.com/office/drawing/2014/main" id="{467DFD55-F242-4080-A2E9-F6446314B9A4}"/>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23" name="Text Placeholder 4">
            <a:extLst>
              <a:ext uri="{FF2B5EF4-FFF2-40B4-BE49-F238E27FC236}">
                <a16:creationId xmlns:a16="http://schemas.microsoft.com/office/drawing/2014/main" id="{A7751268-B09F-4595-B6B7-220F6B09EBAE}"/>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24" name="Text Placeholder 4">
            <a:extLst>
              <a:ext uri="{FF2B5EF4-FFF2-40B4-BE49-F238E27FC236}">
                <a16:creationId xmlns:a16="http://schemas.microsoft.com/office/drawing/2014/main" id="{BE551318-2E4A-4555-BE28-4A7BEC5B83B7}"/>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1"/>
                </a:solidFill>
              </a:defRPr>
            </a:lvl1pPr>
          </a:lstStyle>
          <a:p>
            <a:endParaRPr lang="en-US"/>
          </a:p>
        </p:txBody>
      </p:sp>
      <p:sp>
        <p:nvSpPr>
          <p:cNvPr id="29" name="Text Placeholder 4">
            <a:extLst>
              <a:ext uri="{FF2B5EF4-FFF2-40B4-BE49-F238E27FC236}">
                <a16:creationId xmlns:a16="http://schemas.microsoft.com/office/drawing/2014/main" id="{C364429D-8563-4559-932D-4D2203E7D02F}"/>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30" name="Text Placeholder 4">
            <a:extLst>
              <a:ext uri="{FF2B5EF4-FFF2-40B4-BE49-F238E27FC236}">
                <a16:creationId xmlns:a16="http://schemas.microsoft.com/office/drawing/2014/main" id="{649BBD79-BB83-4EDF-BD1A-08395881CDE2}"/>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1" name="Text Placeholder 4">
            <a:extLst>
              <a:ext uri="{FF2B5EF4-FFF2-40B4-BE49-F238E27FC236}">
                <a16:creationId xmlns:a16="http://schemas.microsoft.com/office/drawing/2014/main" id="{6BD7821F-5370-4A66-B909-5561FBF33AED}"/>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3" name="Text Placeholder 4">
            <a:extLst>
              <a:ext uri="{FF2B5EF4-FFF2-40B4-BE49-F238E27FC236}">
                <a16:creationId xmlns:a16="http://schemas.microsoft.com/office/drawing/2014/main" id="{BEDEF29D-2530-4791-A494-FE56B235247E}"/>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4" name="Text Placeholder 4">
            <a:extLst>
              <a:ext uri="{FF2B5EF4-FFF2-40B4-BE49-F238E27FC236}">
                <a16:creationId xmlns:a16="http://schemas.microsoft.com/office/drawing/2014/main" id="{DB89B1DC-69C9-4092-8195-160DE71D090E}"/>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5" name="Text Placeholder 4">
            <a:extLst>
              <a:ext uri="{FF2B5EF4-FFF2-40B4-BE49-F238E27FC236}">
                <a16:creationId xmlns:a16="http://schemas.microsoft.com/office/drawing/2014/main" id="{CD289099-D56B-4D95-AB44-3A9FE48917AE}"/>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27795293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4D6F63-CBA7-4B32-AE4E-B5CE2D6F0E35}"/>
              </a:ext>
            </a:extLst>
          </p:cNvPr>
          <p:cNvSpPr/>
          <p:nvPr userDrawn="1"/>
        </p:nvSpPr>
        <p:spPr>
          <a:xfrm>
            <a:off x="2683183" y="3614738"/>
            <a:ext cx="9508816" cy="3235084"/>
          </a:xfrm>
          <a:prstGeom prst="rect">
            <a:avLst/>
          </a:prstGeom>
          <a:blipFill>
            <a:blip r:embed="rId2">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34B87A33-31A9-4ABD-8E74-4DBB13BA2BB3}"/>
              </a:ext>
            </a:extLst>
          </p:cNvPr>
          <p:cNvSpPr/>
          <p:nvPr userDrawn="1"/>
        </p:nvSpPr>
        <p:spPr>
          <a:xfrm>
            <a:off x="2690171" y="3614738"/>
            <a:ext cx="9494840" cy="3243262"/>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5261214B-C94F-4615-ACCD-D8D789A87D32}"/>
              </a:ext>
            </a:extLst>
          </p:cNvPr>
          <p:cNvSpPr/>
          <p:nvPr userDrawn="1"/>
        </p:nvSpPr>
        <p:spPr>
          <a:xfrm>
            <a:off x="7209854" y="0"/>
            <a:ext cx="4982146" cy="3614738"/>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74F5F73-15F7-44D2-ABFE-DE644357DB1B}"/>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Arial" panose="020B0604020202020204" pitchFamily="34" charset="0"/>
              <a:ea typeface="EB Garamond 12" charset="0"/>
              <a:cs typeface="Arial" panose="020B0604020202020204" pitchFamily="34" charset="0"/>
            </a:endParaRPr>
          </a:p>
        </p:txBody>
      </p:sp>
      <p:cxnSp>
        <p:nvCxnSpPr>
          <p:cNvPr id="14" name="Straight Connector 13">
            <a:extLst>
              <a:ext uri="{FF2B5EF4-FFF2-40B4-BE49-F238E27FC236}">
                <a16:creationId xmlns:a16="http://schemas.microsoft.com/office/drawing/2014/main" id="{EAFBAEE5-F24C-4A49-A353-AB2C0617B00E}"/>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sp>
        <p:nvSpPr>
          <p:cNvPr id="18" name="Slide Number Placeholder 1">
            <a:extLst>
              <a:ext uri="{FF2B5EF4-FFF2-40B4-BE49-F238E27FC236}">
                <a16:creationId xmlns:a16="http://schemas.microsoft.com/office/drawing/2014/main" id="{64F56E89-6BDA-4A1C-A61A-30C9AF508285}"/>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8946D2F0-B151-413E-AED2-817888BC214E}"/>
              </a:ext>
            </a:extLst>
          </p:cNvPr>
          <p:cNvSpPr/>
          <p:nvPr userDrawn="1"/>
        </p:nvSpPr>
        <p:spPr>
          <a:xfrm>
            <a:off x="-20906" y="0"/>
            <a:ext cx="2702078" cy="6858000"/>
          </a:xfrm>
          <a:prstGeom prst="rect">
            <a:avLst/>
          </a:prstGeom>
          <a:blipFill>
            <a:blip r:embed="rId3">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433E9576-1F2C-41EA-9A49-D67F008EEEF1}"/>
              </a:ext>
            </a:extLst>
          </p:cNvPr>
          <p:cNvSpPr/>
          <p:nvPr userDrawn="1"/>
        </p:nvSpPr>
        <p:spPr>
          <a:xfrm>
            <a:off x="-14811" y="0"/>
            <a:ext cx="2726774" cy="6858000"/>
          </a:xfrm>
          <a:prstGeom prst="rect">
            <a:avLst/>
          </a:prstGeom>
          <a:solidFill>
            <a:srgbClr val="89C9C7">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18">
            <a:extLst>
              <a:ext uri="{FF2B5EF4-FFF2-40B4-BE49-F238E27FC236}">
                <a16:creationId xmlns:a16="http://schemas.microsoft.com/office/drawing/2014/main" id="{CB8CFB0B-0DAB-4EEC-A63E-D663AD3E8824}"/>
              </a:ext>
            </a:extLst>
          </p:cNvPr>
          <p:cNvSpPr/>
          <p:nvPr userDrawn="1"/>
        </p:nvSpPr>
        <p:spPr>
          <a:xfrm>
            <a:off x="-2912040"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3" name="Picture 32">
            <a:extLst>
              <a:ext uri="{FF2B5EF4-FFF2-40B4-BE49-F238E27FC236}">
                <a16:creationId xmlns:a16="http://schemas.microsoft.com/office/drawing/2014/main" id="{943019A6-ED8A-4DD5-A751-125D4C205C96}"/>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23" name="Text Placeholder 2">
            <a:extLst>
              <a:ext uri="{FF2B5EF4-FFF2-40B4-BE49-F238E27FC236}">
                <a16:creationId xmlns:a16="http://schemas.microsoft.com/office/drawing/2014/main" id="{AF1E4EBE-9892-43F7-AFB0-959FE4C3823F}"/>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24" name="Text Placeholder 4">
            <a:extLst>
              <a:ext uri="{FF2B5EF4-FFF2-40B4-BE49-F238E27FC236}">
                <a16:creationId xmlns:a16="http://schemas.microsoft.com/office/drawing/2014/main" id="{84B34270-2811-407D-9DC4-8019F6DE5DEC}"/>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29" name="Text Placeholder 4">
            <a:extLst>
              <a:ext uri="{FF2B5EF4-FFF2-40B4-BE49-F238E27FC236}">
                <a16:creationId xmlns:a16="http://schemas.microsoft.com/office/drawing/2014/main" id="{6FBD66FE-A5CE-455E-AFB9-FEFAD96AA4B2}"/>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1"/>
                </a:solidFill>
              </a:defRPr>
            </a:lvl1pPr>
          </a:lstStyle>
          <a:p>
            <a:endParaRPr lang="en-US"/>
          </a:p>
        </p:txBody>
      </p:sp>
      <p:sp>
        <p:nvSpPr>
          <p:cNvPr id="34" name="Text Placeholder 4">
            <a:extLst>
              <a:ext uri="{FF2B5EF4-FFF2-40B4-BE49-F238E27FC236}">
                <a16:creationId xmlns:a16="http://schemas.microsoft.com/office/drawing/2014/main" id="{9EDCE7AA-61C7-4629-A60C-55F1A648E3D9}"/>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35" name="Text Placeholder 4">
            <a:extLst>
              <a:ext uri="{FF2B5EF4-FFF2-40B4-BE49-F238E27FC236}">
                <a16:creationId xmlns:a16="http://schemas.microsoft.com/office/drawing/2014/main" id="{E2B2EFFA-D493-4E13-8DDC-3C5882C2333E}"/>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6" name="Text Placeholder 4">
            <a:extLst>
              <a:ext uri="{FF2B5EF4-FFF2-40B4-BE49-F238E27FC236}">
                <a16:creationId xmlns:a16="http://schemas.microsoft.com/office/drawing/2014/main" id="{19D11255-33DF-4435-B25A-25F3C8311958}"/>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7" name="Text Placeholder 4">
            <a:extLst>
              <a:ext uri="{FF2B5EF4-FFF2-40B4-BE49-F238E27FC236}">
                <a16:creationId xmlns:a16="http://schemas.microsoft.com/office/drawing/2014/main" id="{8B415A81-83A2-4526-9A44-25DDB2CACA3E}"/>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8" name="Text Placeholder 4">
            <a:extLst>
              <a:ext uri="{FF2B5EF4-FFF2-40B4-BE49-F238E27FC236}">
                <a16:creationId xmlns:a16="http://schemas.microsoft.com/office/drawing/2014/main" id="{902D8C9A-534B-4D00-9BF0-92BD13E9F008}"/>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9" name="Text Placeholder 4">
            <a:extLst>
              <a:ext uri="{FF2B5EF4-FFF2-40B4-BE49-F238E27FC236}">
                <a16:creationId xmlns:a16="http://schemas.microsoft.com/office/drawing/2014/main" id="{2DF98417-23AC-45C1-B0BD-211AB4140370}"/>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36909744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00B0F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946D2F0-B151-413E-AED2-817888BC214E}"/>
              </a:ext>
            </a:extLst>
          </p:cNvPr>
          <p:cNvSpPr/>
          <p:nvPr userDrawn="1"/>
        </p:nvSpPr>
        <p:spPr>
          <a:xfrm>
            <a:off x="-20906" y="0"/>
            <a:ext cx="2702078" cy="6858000"/>
          </a:xfrm>
          <a:prstGeom prst="rect">
            <a:avLst/>
          </a:prstGeom>
          <a:blipFill>
            <a:blip r:embed="rId2">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6D987581-CE1C-426D-8952-D26C1872E272}"/>
              </a:ext>
            </a:extLst>
          </p:cNvPr>
          <p:cNvSpPr/>
          <p:nvPr userDrawn="1"/>
        </p:nvSpPr>
        <p:spPr>
          <a:xfrm>
            <a:off x="-15080" y="0"/>
            <a:ext cx="2726774" cy="6858000"/>
          </a:xfrm>
          <a:prstGeom prst="rect">
            <a:avLst/>
          </a:prstGeom>
          <a:solidFill>
            <a:srgbClr val="009FDF">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54D6F63-CBA7-4B32-AE4E-B5CE2D6F0E35}"/>
              </a:ext>
            </a:extLst>
          </p:cNvPr>
          <p:cNvSpPr/>
          <p:nvPr userDrawn="1"/>
        </p:nvSpPr>
        <p:spPr>
          <a:xfrm>
            <a:off x="2683183" y="3614738"/>
            <a:ext cx="9508816" cy="3235084"/>
          </a:xfrm>
          <a:prstGeom prst="rect">
            <a:avLst/>
          </a:prstGeom>
          <a:blipFill>
            <a:blip r:embed="rId3">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B87A33-31A9-4ABD-8E74-4DBB13BA2BB3}"/>
              </a:ext>
            </a:extLst>
          </p:cNvPr>
          <p:cNvSpPr/>
          <p:nvPr userDrawn="1"/>
        </p:nvSpPr>
        <p:spPr>
          <a:xfrm>
            <a:off x="2690171" y="3614738"/>
            <a:ext cx="9494840" cy="3243262"/>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261214B-C94F-4615-ACCD-D8D789A87D32}"/>
              </a:ext>
            </a:extLst>
          </p:cNvPr>
          <p:cNvSpPr/>
          <p:nvPr userDrawn="1"/>
        </p:nvSpPr>
        <p:spPr>
          <a:xfrm>
            <a:off x="7240422" y="0"/>
            <a:ext cx="4982146" cy="3614738"/>
          </a:xfrm>
          <a:prstGeom prst="rect">
            <a:avLst/>
          </a:prstGeom>
          <a:solidFill>
            <a:srgbClr val="C6E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74F5F73-15F7-44D2-ABFE-DE644357DB1B}"/>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cxnSp>
        <p:nvCxnSpPr>
          <p:cNvPr id="14" name="Straight Connector 13">
            <a:extLst>
              <a:ext uri="{FF2B5EF4-FFF2-40B4-BE49-F238E27FC236}">
                <a16:creationId xmlns:a16="http://schemas.microsoft.com/office/drawing/2014/main" id="{EAFBAEE5-F24C-4A49-A353-AB2C0617B00E}"/>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sp>
        <p:nvSpPr>
          <p:cNvPr id="18" name="Slide Number Placeholder 1">
            <a:extLst>
              <a:ext uri="{FF2B5EF4-FFF2-40B4-BE49-F238E27FC236}">
                <a16:creationId xmlns:a16="http://schemas.microsoft.com/office/drawing/2014/main" id="{64F56E89-6BDA-4A1C-A61A-30C9AF508285}"/>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Calibri Light" panose="020F0302020204030204"/>
            </a:endParaRPr>
          </a:p>
        </p:txBody>
      </p:sp>
      <p:sp>
        <p:nvSpPr>
          <p:cNvPr id="32" name="Freeform 18">
            <a:extLst>
              <a:ext uri="{FF2B5EF4-FFF2-40B4-BE49-F238E27FC236}">
                <a16:creationId xmlns:a16="http://schemas.microsoft.com/office/drawing/2014/main" id="{CB8CFB0B-0DAB-4EEC-A63E-D663AD3E8824}"/>
              </a:ext>
            </a:extLst>
          </p:cNvPr>
          <p:cNvSpPr/>
          <p:nvPr userDrawn="1"/>
        </p:nvSpPr>
        <p:spPr>
          <a:xfrm>
            <a:off x="-2912040"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218510F2-0007-4782-A51F-9894DC44B3CF}"/>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23" name="Text Placeholder 2">
            <a:extLst>
              <a:ext uri="{FF2B5EF4-FFF2-40B4-BE49-F238E27FC236}">
                <a16:creationId xmlns:a16="http://schemas.microsoft.com/office/drawing/2014/main" id="{D848CAD4-D98B-404A-9DAE-8470A58383A1}"/>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31" name="Text Placeholder 4">
            <a:extLst>
              <a:ext uri="{FF2B5EF4-FFF2-40B4-BE49-F238E27FC236}">
                <a16:creationId xmlns:a16="http://schemas.microsoft.com/office/drawing/2014/main" id="{9C908D02-7ED3-404D-871E-2D4B2FC35EC7}"/>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33" name="Text Placeholder 4">
            <a:extLst>
              <a:ext uri="{FF2B5EF4-FFF2-40B4-BE49-F238E27FC236}">
                <a16:creationId xmlns:a16="http://schemas.microsoft.com/office/drawing/2014/main" id="{D6285BC3-33EF-449A-913C-59DE4D29B02E}"/>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2">
                    <a:lumMod val="10000"/>
                  </a:schemeClr>
                </a:solidFill>
              </a:defRPr>
            </a:lvl1pPr>
          </a:lstStyle>
          <a:p>
            <a:endParaRPr lang="en-US"/>
          </a:p>
        </p:txBody>
      </p:sp>
      <p:sp>
        <p:nvSpPr>
          <p:cNvPr id="34" name="Text Placeholder 4">
            <a:extLst>
              <a:ext uri="{FF2B5EF4-FFF2-40B4-BE49-F238E27FC236}">
                <a16:creationId xmlns:a16="http://schemas.microsoft.com/office/drawing/2014/main" id="{B467A875-F641-44FE-80DD-C44B3C362ABF}"/>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35" name="Text Placeholder 4">
            <a:extLst>
              <a:ext uri="{FF2B5EF4-FFF2-40B4-BE49-F238E27FC236}">
                <a16:creationId xmlns:a16="http://schemas.microsoft.com/office/drawing/2014/main" id="{AC525164-7266-40EB-B076-D55311555633}"/>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6" name="Text Placeholder 4">
            <a:extLst>
              <a:ext uri="{FF2B5EF4-FFF2-40B4-BE49-F238E27FC236}">
                <a16:creationId xmlns:a16="http://schemas.microsoft.com/office/drawing/2014/main" id="{4A9F7B64-3F2A-482B-9885-D291AEC55FD6}"/>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7" name="Text Placeholder 4">
            <a:extLst>
              <a:ext uri="{FF2B5EF4-FFF2-40B4-BE49-F238E27FC236}">
                <a16:creationId xmlns:a16="http://schemas.microsoft.com/office/drawing/2014/main" id="{3D6441DB-E3F5-44F7-ADA3-7094B7B0802B}"/>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2">
                    <a:lumMod val="10000"/>
                  </a:schemeClr>
                </a:solidFill>
                <a:latin typeface="Arial Narrow" panose="020B0606020202030204" pitchFamily="34" charset="0"/>
              </a:defRPr>
            </a:lvl1pPr>
          </a:lstStyle>
          <a:p>
            <a:r>
              <a:rPr lang="en-US"/>
              <a:t>HEADER</a:t>
            </a:r>
          </a:p>
        </p:txBody>
      </p:sp>
      <p:sp>
        <p:nvSpPr>
          <p:cNvPr id="38" name="Text Placeholder 4">
            <a:extLst>
              <a:ext uri="{FF2B5EF4-FFF2-40B4-BE49-F238E27FC236}">
                <a16:creationId xmlns:a16="http://schemas.microsoft.com/office/drawing/2014/main" id="{5485C855-2ED9-4C0C-8A2C-455C182440F6}"/>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9" name="Text Placeholder 4">
            <a:extLst>
              <a:ext uri="{FF2B5EF4-FFF2-40B4-BE49-F238E27FC236}">
                <a16:creationId xmlns:a16="http://schemas.microsoft.com/office/drawing/2014/main" id="{F607EDC6-6849-4B17-A9C3-C199EFB1407C}"/>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27204195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BF0C07-3264-4ACB-8C6F-2EC756452042}"/>
              </a:ext>
            </a:extLst>
          </p:cNvPr>
          <p:cNvSpPr/>
          <p:nvPr userDrawn="1"/>
        </p:nvSpPr>
        <p:spPr>
          <a:xfrm>
            <a:off x="2713751" y="3622916"/>
            <a:ext cx="9508816" cy="3235084"/>
          </a:xfrm>
          <a:prstGeom prst="rect">
            <a:avLst/>
          </a:prstGeom>
          <a:blipFill>
            <a:blip r:embed="rId2">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169C346-6A25-4F5E-8F39-F23FCE7A8F0A}"/>
              </a:ext>
            </a:extLst>
          </p:cNvPr>
          <p:cNvSpPr/>
          <p:nvPr userDrawn="1"/>
        </p:nvSpPr>
        <p:spPr>
          <a:xfrm>
            <a:off x="2701600" y="3624331"/>
            <a:ext cx="9494840" cy="3233669"/>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95BC299-CF9C-42C5-A3B7-8A0B29756AFB}"/>
              </a:ext>
            </a:extLst>
          </p:cNvPr>
          <p:cNvSpPr/>
          <p:nvPr userDrawn="1"/>
        </p:nvSpPr>
        <p:spPr>
          <a:xfrm>
            <a:off x="7240422" y="0"/>
            <a:ext cx="4982146" cy="3614738"/>
          </a:xfrm>
          <a:prstGeom prst="rect">
            <a:avLst/>
          </a:prstGeom>
          <a:solidFill>
            <a:srgbClr val="002C7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9D0CBE1-A006-49A2-8771-54BE1FA6A180}"/>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cxnSp>
        <p:nvCxnSpPr>
          <p:cNvPr id="24" name="Straight Connector 23">
            <a:extLst>
              <a:ext uri="{FF2B5EF4-FFF2-40B4-BE49-F238E27FC236}">
                <a16:creationId xmlns:a16="http://schemas.microsoft.com/office/drawing/2014/main" id="{A0C7C522-1FD6-44BA-A3C0-325248B0B5D6}"/>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sp>
        <p:nvSpPr>
          <p:cNvPr id="26" name="Slide Number Placeholder 1">
            <a:extLst>
              <a:ext uri="{FF2B5EF4-FFF2-40B4-BE49-F238E27FC236}">
                <a16:creationId xmlns:a16="http://schemas.microsoft.com/office/drawing/2014/main" id="{E3355F30-B37C-44D7-A559-030E1A45DD5D}"/>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27" name="Rectangle 26">
            <a:extLst>
              <a:ext uri="{FF2B5EF4-FFF2-40B4-BE49-F238E27FC236}">
                <a16:creationId xmlns:a16="http://schemas.microsoft.com/office/drawing/2014/main" id="{01EB9C1B-B8C5-449E-85D0-7219413380B6}"/>
              </a:ext>
            </a:extLst>
          </p:cNvPr>
          <p:cNvSpPr/>
          <p:nvPr userDrawn="1"/>
        </p:nvSpPr>
        <p:spPr>
          <a:xfrm>
            <a:off x="-20906" y="0"/>
            <a:ext cx="2702078" cy="6858000"/>
          </a:xfrm>
          <a:prstGeom prst="rect">
            <a:avLst/>
          </a:prstGeom>
          <a:blipFill>
            <a:blip r:embed="rId3">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ABA1055-6808-4B9C-9FB8-BA6A4A5397F0}"/>
              </a:ext>
            </a:extLst>
          </p:cNvPr>
          <p:cNvSpPr/>
          <p:nvPr userDrawn="1"/>
        </p:nvSpPr>
        <p:spPr>
          <a:xfrm>
            <a:off x="-15080" y="0"/>
            <a:ext cx="2726774" cy="6858000"/>
          </a:xfrm>
          <a:prstGeom prst="rect">
            <a:avLst/>
          </a:prstGeom>
          <a:solidFill>
            <a:srgbClr val="002C71">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9" name="Freeform 17">
            <a:extLst>
              <a:ext uri="{FF2B5EF4-FFF2-40B4-BE49-F238E27FC236}">
                <a16:creationId xmlns:a16="http://schemas.microsoft.com/office/drawing/2014/main" id="{F4FCCA69-0F28-44B4-8E5E-778E1221F610}"/>
              </a:ext>
            </a:extLst>
          </p:cNvPr>
          <p:cNvSpPr/>
          <p:nvPr userDrawn="1"/>
        </p:nvSpPr>
        <p:spPr>
          <a:xfrm>
            <a:off x="-2738341"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4A3F546B-70A9-41AE-99A0-68880CF3CB73}"/>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31" name="TextBox 30">
            <a:extLst>
              <a:ext uri="{FF2B5EF4-FFF2-40B4-BE49-F238E27FC236}">
                <a16:creationId xmlns:a16="http://schemas.microsoft.com/office/drawing/2014/main" id="{C878EC0A-4C18-47DF-9608-D3869C5C2E69}"/>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sp>
        <p:nvSpPr>
          <p:cNvPr id="23" name="Text Placeholder 2">
            <a:extLst>
              <a:ext uri="{FF2B5EF4-FFF2-40B4-BE49-F238E27FC236}">
                <a16:creationId xmlns:a16="http://schemas.microsoft.com/office/drawing/2014/main" id="{8229537F-4288-4C8B-ABED-69CA7B871C14}"/>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25" name="Text Placeholder 4">
            <a:extLst>
              <a:ext uri="{FF2B5EF4-FFF2-40B4-BE49-F238E27FC236}">
                <a16:creationId xmlns:a16="http://schemas.microsoft.com/office/drawing/2014/main" id="{8A748F4C-624C-491C-A785-BA8A45F7EBBE}"/>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41" name="Text Placeholder 4">
            <a:extLst>
              <a:ext uri="{FF2B5EF4-FFF2-40B4-BE49-F238E27FC236}">
                <a16:creationId xmlns:a16="http://schemas.microsoft.com/office/drawing/2014/main" id="{99EAB114-1A50-4033-9247-F5138D2E0B80}"/>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1"/>
                </a:solidFill>
              </a:defRPr>
            </a:lvl1pPr>
          </a:lstStyle>
          <a:p>
            <a:endParaRPr lang="en-US"/>
          </a:p>
        </p:txBody>
      </p:sp>
      <p:sp>
        <p:nvSpPr>
          <p:cNvPr id="42" name="Text Placeholder 4">
            <a:extLst>
              <a:ext uri="{FF2B5EF4-FFF2-40B4-BE49-F238E27FC236}">
                <a16:creationId xmlns:a16="http://schemas.microsoft.com/office/drawing/2014/main" id="{8A9546A1-C64E-4898-9A01-D8B3AE8EB89D}"/>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43" name="Text Placeholder 4">
            <a:extLst>
              <a:ext uri="{FF2B5EF4-FFF2-40B4-BE49-F238E27FC236}">
                <a16:creationId xmlns:a16="http://schemas.microsoft.com/office/drawing/2014/main" id="{84B126EE-798F-4B96-B98D-3D1AB6673739}"/>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44" name="Text Placeholder 4">
            <a:extLst>
              <a:ext uri="{FF2B5EF4-FFF2-40B4-BE49-F238E27FC236}">
                <a16:creationId xmlns:a16="http://schemas.microsoft.com/office/drawing/2014/main" id="{4A2D572F-64CA-4D67-A721-A4DB66686D64}"/>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45" name="Text Placeholder 4">
            <a:extLst>
              <a:ext uri="{FF2B5EF4-FFF2-40B4-BE49-F238E27FC236}">
                <a16:creationId xmlns:a16="http://schemas.microsoft.com/office/drawing/2014/main" id="{67EA6323-2A91-40B7-9A55-9328F5DFD3F5}"/>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46" name="Text Placeholder 4">
            <a:extLst>
              <a:ext uri="{FF2B5EF4-FFF2-40B4-BE49-F238E27FC236}">
                <a16:creationId xmlns:a16="http://schemas.microsoft.com/office/drawing/2014/main" id="{08659A09-34E3-4A71-B1B3-CEA9B35229C2}"/>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47" name="Text Placeholder 4">
            <a:extLst>
              <a:ext uri="{FF2B5EF4-FFF2-40B4-BE49-F238E27FC236}">
                <a16:creationId xmlns:a16="http://schemas.microsoft.com/office/drawing/2014/main" id="{814FFB76-DFBC-4A34-B773-FECFC09A7BDC}"/>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300181304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86C9A5"/>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CF94B83-A90E-4FFE-A123-D3DB0477F56E}"/>
              </a:ext>
            </a:extLst>
          </p:cNvPr>
          <p:cNvSpPr/>
          <p:nvPr userDrawn="1"/>
        </p:nvSpPr>
        <p:spPr>
          <a:xfrm>
            <a:off x="-20906" y="0"/>
            <a:ext cx="2702078" cy="6858000"/>
          </a:xfrm>
          <a:prstGeom prst="rect">
            <a:avLst/>
          </a:prstGeom>
          <a:blipFill>
            <a:blip r:embed="rId2">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CDDC0B5-F909-41EA-8D9E-07ECFD6CF8FE}"/>
              </a:ext>
            </a:extLst>
          </p:cNvPr>
          <p:cNvSpPr/>
          <p:nvPr userDrawn="1"/>
        </p:nvSpPr>
        <p:spPr>
          <a:xfrm>
            <a:off x="-13023" y="0"/>
            <a:ext cx="2726774" cy="6858000"/>
          </a:xfrm>
          <a:prstGeom prst="rect">
            <a:avLst/>
          </a:prstGeom>
          <a:solidFill>
            <a:srgbClr val="86C9A5">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BE07799-0B01-451F-89BD-6FD575656E66}"/>
              </a:ext>
            </a:extLst>
          </p:cNvPr>
          <p:cNvSpPr/>
          <p:nvPr userDrawn="1"/>
        </p:nvSpPr>
        <p:spPr>
          <a:xfrm>
            <a:off x="2713751" y="3622916"/>
            <a:ext cx="9508816" cy="3235084"/>
          </a:xfrm>
          <a:prstGeom prst="rect">
            <a:avLst/>
          </a:prstGeom>
          <a:blipFill>
            <a:blip r:embed="rId3">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FB38267-7141-49C2-BFBE-D2B4D910F308}"/>
              </a:ext>
            </a:extLst>
          </p:cNvPr>
          <p:cNvSpPr/>
          <p:nvPr userDrawn="1"/>
        </p:nvSpPr>
        <p:spPr>
          <a:xfrm>
            <a:off x="2719018" y="3624331"/>
            <a:ext cx="9494840" cy="3233669"/>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D2E9EE4-4E90-4CE8-AC41-520F38094422}"/>
              </a:ext>
            </a:extLst>
          </p:cNvPr>
          <p:cNvSpPr/>
          <p:nvPr userDrawn="1"/>
        </p:nvSpPr>
        <p:spPr>
          <a:xfrm>
            <a:off x="7276623" y="7344"/>
            <a:ext cx="4982146" cy="3614738"/>
          </a:xfrm>
          <a:prstGeom prst="rect">
            <a:avLst/>
          </a:prstGeom>
          <a:solidFill>
            <a:srgbClr val="86C9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A6F8AFFD-8FE5-4F52-83D6-6F0BB6B91C14}"/>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pic>
        <p:nvPicPr>
          <p:cNvPr id="25" name="Picture 24">
            <a:extLst>
              <a:ext uri="{FF2B5EF4-FFF2-40B4-BE49-F238E27FC236}">
                <a16:creationId xmlns:a16="http://schemas.microsoft.com/office/drawing/2014/main" id="{C5EBB8A1-D917-4EC9-B6FF-C0328C712052}"/>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27" name="Slide Number Placeholder 1">
            <a:extLst>
              <a:ext uri="{FF2B5EF4-FFF2-40B4-BE49-F238E27FC236}">
                <a16:creationId xmlns:a16="http://schemas.microsoft.com/office/drawing/2014/main" id="{DA670EFF-2A6E-46A0-9092-BF4221AF4A90}"/>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30" name="Freeform 20">
            <a:extLst>
              <a:ext uri="{FF2B5EF4-FFF2-40B4-BE49-F238E27FC236}">
                <a16:creationId xmlns:a16="http://schemas.microsoft.com/office/drawing/2014/main" id="{315831F1-F9FE-4E16-9E7D-F675C5ECD2C0}"/>
              </a:ext>
            </a:extLst>
          </p:cNvPr>
          <p:cNvSpPr/>
          <p:nvPr userDrawn="1"/>
        </p:nvSpPr>
        <p:spPr>
          <a:xfrm>
            <a:off x="-2738341"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78A4639-1DE1-4ACD-934E-1D8BF3B2C613}"/>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sp>
        <p:nvSpPr>
          <p:cNvPr id="32" name="TextBox 31">
            <a:extLst>
              <a:ext uri="{FF2B5EF4-FFF2-40B4-BE49-F238E27FC236}">
                <a16:creationId xmlns:a16="http://schemas.microsoft.com/office/drawing/2014/main" id="{0B8F7134-E464-4E94-8A04-CDBE62A53E26}"/>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sp>
        <p:nvSpPr>
          <p:cNvPr id="23" name="Text Placeholder 2">
            <a:extLst>
              <a:ext uri="{FF2B5EF4-FFF2-40B4-BE49-F238E27FC236}">
                <a16:creationId xmlns:a16="http://schemas.microsoft.com/office/drawing/2014/main" id="{0B4BB9FF-E5CA-493B-9F68-197232E9F9C7}"/>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26" name="Text Placeholder 4">
            <a:extLst>
              <a:ext uri="{FF2B5EF4-FFF2-40B4-BE49-F238E27FC236}">
                <a16:creationId xmlns:a16="http://schemas.microsoft.com/office/drawing/2014/main" id="{087AA9BA-1F46-4407-8B2A-CA9706374307}"/>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28" name="Text Placeholder 4">
            <a:extLst>
              <a:ext uri="{FF2B5EF4-FFF2-40B4-BE49-F238E27FC236}">
                <a16:creationId xmlns:a16="http://schemas.microsoft.com/office/drawing/2014/main" id="{9509A22F-DBE3-4E73-B438-D208DE47D48D}"/>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2">
                    <a:lumMod val="10000"/>
                  </a:schemeClr>
                </a:solidFill>
              </a:defRPr>
            </a:lvl1pPr>
          </a:lstStyle>
          <a:p>
            <a:endParaRPr lang="en-US"/>
          </a:p>
        </p:txBody>
      </p:sp>
      <p:sp>
        <p:nvSpPr>
          <p:cNvPr id="29" name="Text Placeholder 4">
            <a:extLst>
              <a:ext uri="{FF2B5EF4-FFF2-40B4-BE49-F238E27FC236}">
                <a16:creationId xmlns:a16="http://schemas.microsoft.com/office/drawing/2014/main" id="{1BE965A3-A0AA-4819-B971-3A678F411347}"/>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42" name="Text Placeholder 4">
            <a:extLst>
              <a:ext uri="{FF2B5EF4-FFF2-40B4-BE49-F238E27FC236}">
                <a16:creationId xmlns:a16="http://schemas.microsoft.com/office/drawing/2014/main" id="{297733EB-35D3-4812-99A7-283207E36A18}"/>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43" name="Text Placeholder 4">
            <a:extLst>
              <a:ext uri="{FF2B5EF4-FFF2-40B4-BE49-F238E27FC236}">
                <a16:creationId xmlns:a16="http://schemas.microsoft.com/office/drawing/2014/main" id="{083130F9-E461-4B8C-8F23-9BC4CBE69111}"/>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44" name="Text Placeholder 4">
            <a:extLst>
              <a:ext uri="{FF2B5EF4-FFF2-40B4-BE49-F238E27FC236}">
                <a16:creationId xmlns:a16="http://schemas.microsoft.com/office/drawing/2014/main" id="{2BFD194B-A42E-4FD1-A5F2-69F6C8F7B579}"/>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2">
                    <a:lumMod val="10000"/>
                  </a:schemeClr>
                </a:solidFill>
                <a:latin typeface="Arial Narrow" panose="020B0606020202030204" pitchFamily="34" charset="0"/>
              </a:defRPr>
            </a:lvl1pPr>
          </a:lstStyle>
          <a:p>
            <a:r>
              <a:rPr lang="en-US"/>
              <a:t>HEADER</a:t>
            </a:r>
          </a:p>
        </p:txBody>
      </p:sp>
      <p:sp>
        <p:nvSpPr>
          <p:cNvPr id="45" name="Text Placeholder 4">
            <a:extLst>
              <a:ext uri="{FF2B5EF4-FFF2-40B4-BE49-F238E27FC236}">
                <a16:creationId xmlns:a16="http://schemas.microsoft.com/office/drawing/2014/main" id="{0139336C-A048-4204-93B4-7F737166B57C}"/>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46" name="Text Placeholder 4">
            <a:extLst>
              <a:ext uri="{FF2B5EF4-FFF2-40B4-BE49-F238E27FC236}">
                <a16:creationId xmlns:a16="http://schemas.microsoft.com/office/drawing/2014/main" id="{22B1CFEA-11BD-4864-BC92-6D3735751459}"/>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18506713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F434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D868AE-C148-45FE-922A-935E3F765C46}"/>
              </a:ext>
            </a:extLst>
          </p:cNvPr>
          <p:cNvPicPr>
            <a:picLocks noChangeAspect="1"/>
          </p:cNvPicPr>
          <p:nvPr userDrawn="1"/>
        </p:nvPicPr>
        <p:blipFill rotWithShape="1">
          <a:blip r:embed="rId2">
            <a:duotone>
              <a:srgbClr val="E7E6E6">
                <a:shade val="45000"/>
                <a:satMod val="135000"/>
              </a:srgbClr>
              <a:prstClr val="white"/>
            </a:duotone>
          </a:blip>
          <a:srcRect l="3333" r="3333"/>
          <a:stretch/>
        </p:blipFill>
        <p:spPr>
          <a:xfrm>
            <a:off x="0" y="-14951"/>
            <a:ext cx="4267200" cy="6858000"/>
          </a:xfrm>
          <a:prstGeom prst="rect">
            <a:avLst/>
          </a:prstGeom>
        </p:spPr>
      </p:pic>
      <p:sp>
        <p:nvSpPr>
          <p:cNvPr id="10" name="Oval 9">
            <a:extLst>
              <a:ext uri="{FF2B5EF4-FFF2-40B4-BE49-F238E27FC236}">
                <a16:creationId xmlns:a16="http://schemas.microsoft.com/office/drawing/2014/main" id="{9F6C3391-81BC-4BF6-8BC8-7734ED434763}"/>
              </a:ext>
            </a:extLst>
          </p:cNvPr>
          <p:cNvSpPr/>
          <p:nvPr userDrawn="1"/>
        </p:nvSpPr>
        <p:spPr>
          <a:xfrm>
            <a:off x="3379489" y="2431228"/>
            <a:ext cx="1785770" cy="1785770"/>
          </a:xfrm>
          <a:prstGeom prst="ellipse">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FBD6FB70-36E9-4292-B091-37E6577D78E2}"/>
              </a:ext>
            </a:extLst>
          </p:cNvPr>
          <p:cNvSpPr/>
          <p:nvPr userDrawn="1"/>
        </p:nvSpPr>
        <p:spPr>
          <a:xfrm>
            <a:off x="611189" y="1104900"/>
            <a:ext cx="11026301" cy="4618298"/>
          </a:xfrm>
          <a:prstGeom prst="frame">
            <a:avLst>
              <a:gd name="adj1" fmla="val 3276"/>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 name="Picture Placeholder 4">
            <a:extLst>
              <a:ext uri="{FF2B5EF4-FFF2-40B4-BE49-F238E27FC236}">
                <a16:creationId xmlns:a16="http://schemas.microsoft.com/office/drawing/2014/main" id="{C6E6E124-E662-48B3-B1D7-CC2C3E1273EA}"/>
              </a:ext>
            </a:extLst>
          </p:cNvPr>
          <p:cNvSpPr>
            <a:spLocks noGrp="1"/>
          </p:cNvSpPr>
          <p:nvPr>
            <p:ph type="pic" sz="quarter" idx="10"/>
          </p:nvPr>
        </p:nvSpPr>
        <p:spPr>
          <a:xfrm>
            <a:off x="3657600" y="2733773"/>
            <a:ext cx="1235632" cy="1121790"/>
          </a:xfrm>
        </p:spPr>
        <p:txBody>
          <a:bodyPr>
            <a:normAutofit/>
          </a:bodyPr>
          <a:lstStyle>
            <a:lvl1pPr marL="0" indent="0">
              <a:buNone/>
              <a:defRPr sz="1200"/>
            </a:lvl1pPr>
          </a:lstStyle>
          <a:p>
            <a:endParaRPr lang="en-US"/>
          </a:p>
        </p:txBody>
      </p:sp>
      <p:sp>
        <p:nvSpPr>
          <p:cNvPr id="16" name="Text Placeholder 15">
            <a:extLst>
              <a:ext uri="{FF2B5EF4-FFF2-40B4-BE49-F238E27FC236}">
                <a16:creationId xmlns:a16="http://schemas.microsoft.com/office/drawing/2014/main" id="{E44D0190-EAAB-43D4-8F86-D480E083A145}"/>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17081368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B676-3E32-4897-BD65-4FE8C0ACC4CD}"/>
              </a:ext>
            </a:extLst>
          </p:cNvPr>
          <p:cNvSpPr/>
          <p:nvPr userDrawn="1"/>
        </p:nvSpPr>
        <p:spPr>
          <a:xfrm>
            <a:off x="-20906" y="0"/>
            <a:ext cx="2702078" cy="6858000"/>
          </a:xfrm>
          <a:prstGeom prst="rect">
            <a:avLst/>
          </a:prstGeom>
          <a:blipFill>
            <a:blip r:embed="rId2">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73C17F2-B183-48D9-A625-091BFC303A73}"/>
              </a:ext>
            </a:extLst>
          </p:cNvPr>
          <p:cNvSpPr/>
          <p:nvPr userDrawn="1"/>
        </p:nvSpPr>
        <p:spPr>
          <a:xfrm>
            <a:off x="10562" y="0"/>
            <a:ext cx="2726774" cy="6858000"/>
          </a:xfrm>
          <a:prstGeom prst="rect">
            <a:avLst/>
          </a:prstGeom>
          <a:solidFill>
            <a:srgbClr val="3F434F">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Freeform 17">
            <a:extLst>
              <a:ext uri="{FF2B5EF4-FFF2-40B4-BE49-F238E27FC236}">
                <a16:creationId xmlns:a16="http://schemas.microsoft.com/office/drawing/2014/main" id="{6CF6D847-425B-48C4-8426-37238902D14F}"/>
              </a:ext>
            </a:extLst>
          </p:cNvPr>
          <p:cNvSpPr/>
          <p:nvPr userDrawn="1"/>
        </p:nvSpPr>
        <p:spPr>
          <a:xfrm>
            <a:off x="-2738341"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31262C1-4AD4-4456-8134-35F2C320ED36}"/>
              </a:ext>
            </a:extLst>
          </p:cNvPr>
          <p:cNvSpPr/>
          <p:nvPr userDrawn="1"/>
        </p:nvSpPr>
        <p:spPr>
          <a:xfrm>
            <a:off x="2713751" y="3622916"/>
            <a:ext cx="9508816" cy="3235084"/>
          </a:xfrm>
          <a:prstGeom prst="rect">
            <a:avLst/>
          </a:prstGeom>
          <a:blipFill>
            <a:blip r:embed="rId3">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628709-6C5B-4FE3-9104-871C1879FA78}"/>
              </a:ext>
            </a:extLst>
          </p:cNvPr>
          <p:cNvSpPr/>
          <p:nvPr userDrawn="1"/>
        </p:nvSpPr>
        <p:spPr>
          <a:xfrm>
            <a:off x="2697160" y="3614738"/>
            <a:ext cx="9494840" cy="3233669"/>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D56A74E-D6DB-48DF-B3F3-CEBC1D7450E9}"/>
              </a:ext>
            </a:extLst>
          </p:cNvPr>
          <p:cNvSpPr/>
          <p:nvPr userDrawn="1"/>
        </p:nvSpPr>
        <p:spPr>
          <a:xfrm>
            <a:off x="7240422" y="0"/>
            <a:ext cx="4982146" cy="3614738"/>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F33B99E-CBE2-44F0-A0CB-32C061D06E0D}"/>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cxnSp>
        <p:nvCxnSpPr>
          <p:cNvPr id="15" name="Straight Connector 14">
            <a:extLst>
              <a:ext uri="{FF2B5EF4-FFF2-40B4-BE49-F238E27FC236}">
                <a16:creationId xmlns:a16="http://schemas.microsoft.com/office/drawing/2014/main" id="{23BC9B98-AB54-4ED4-93CA-D4B6A916C440}"/>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pic>
        <p:nvPicPr>
          <p:cNvPr id="16" name="Picture 15">
            <a:extLst>
              <a:ext uri="{FF2B5EF4-FFF2-40B4-BE49-F238E27FC236}">
                <a16:creationId xmlns:a16="http://schemas.microsoft.com/office/drawing/2014/main" id="{29EBD38A-06FA-4BE9-A62F-AFF349AA4179}"/>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8" name="Slide Number Placeholder 1">
            <a:extLst>
              <a:ext uri="{FF2B5EF4-FFF2-40B4-BE49-F238E27FC236}">
                <a16:creationId xmlns:a16="http://schemas.microsoft.com/office/drawing/2014/main" id="{C29A716A-7BAA-4B00-8988-1A1E1C1AF5F2}"/>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19" name="TextBox 18">
            <a:extLst>
              <a:ext uri="{FF2B5EF4-FFF2-40B4-BE49-F238E27FC236}">
                <a16:creationId xmlns:a16="http://schemas.microsoft.com/office/drawing/2014/main" id="{2877B12D-D0A8-4E2D-869F-B77C8918CD96}"/>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sp>
        <p:nvSpPr>
          <p:cNvPr id="20" name="TextBox 19">
            <a:extLst>
              <a:ext uri="{FF2B5EF4-FFF2-40B4-BE49-F238E27FC236}">
                <a16:creationId xmlns:a16="http://schemas.microsoft.com/office/drawing/2014/main" id="{8E2AD5BC-414C-411B-B4EA-F13D0B15C38A}"/>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sp>
        <p:nvSpPr>
          <p:cNvPr id="30" name="Text Placeholder 2">
            <a:extLst>
              <a:ext uri="{FF2B5EF4-FFF2-40B4-BE49-F238E27FC236}">
                <a16:creationId xmlns:a16="http://schemas.microsoft.com/office/drawing/2014/main" id="{C359BD25-80E9-4CFE-AB4E-8C16FC9A67A8}"/>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31" name="Text Placeholder 4">
            <a:extLst>
              <a:ext uri="{FF2B5EF4-FFF2-40B4-BE49-F238E27FC236}">
                <a16:creationId xmlns:a16="http://schemas.microsoft.com/office/drawing/2014/main" id="{18356E98-FE71-4577-A1C3-B294562F87D8}"/>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32" name="Text Placeholder 4">
            <a:extLst>
              <a:ext uri="{FF2B5EF4-FFF2-40B4-BE49-F238E27FC236}">
                <a16:creationId xmlns:a16="http://schemas.microsoft.com/office/drawing/2014/main" id="{DE132E72-C77A-467E-8971-2B24FB0DE052}"/>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1"/>
                </a:solidFill>
              </a:defRPr>
            </a:lvl1pPr>
          </a:lstStyle>
          <a:p>
            <a:endParaRPr lang="en-US"/>
          </a:p>
        </p:txBody>
      </p:sp>
      <p:sp>
        <p:nvSpPr>
          <p:cNvPr id="33" name="Text Placeholder 4">
            <a:extLst>
              <a:ext uri="{FF2B5EF4-FFF2-40B4-BE49-F238E27FC236}">
                <a16:creationId xmlns:a16="http://schemas.microsoft.com/office/drawing/2014/main" id="{AE57080A-086D-451B-A219-84A6D1342EB8}"/>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34" name="Text Placeholder 4">
            <a:extLst>
              <a:ext uri="{FF2B5EF4-FFF2-40B4-BE49-F238E27FC236}">
                <a16:creationId xmlns:a16="http://schemas.microsoft.com/office/drawing/2014/main" id="{F680EFB5-766A-41EE-8A6B-DBDF715BAF95}"/>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5" name="Text Placeholder 4">
            <a:extLst>
              <a:ext uri="{FF2B5EF4-FFF2-40B4-BE49-F238E27FC236}">
                <a16:creationId xmlns:a16="http://schemas.microsoft.com/office/drawing/2014/main" id="{6886D61F-E703-490E-922A-F5BBBD979EA3}"/>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6" name="Text Placeholder 4">
            <a:extLst>
              <a:ext uri="{FF2B5EF4-FFF2-40B4-BE49-F238E27FC236}">
                <a16:creationId xmlns:a16="http://schemas.microsoft.com/office/drawing/2014/main" id="{FBFD8186-562C-47C6-AFE6-EA20E460738C}"/>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7" name="Text Placeholder 4">
            <a:extLst>
              <a:ext uri="{FF2B5EF4-FFF2-40B4-BE49-F238E27FC236}">
                <a16:creationId xmlns:a16="http://schemas.microsoft.com/office/drawing/2014/main" id="{9FB336A9-8F33-46AE-8714-AE7D603C7BC3}"/>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8" name="Text Placeholder 4">
            <a:extLst>
              <a:ext uri="{FF2B5EF4-FFF2-40B4-BE49-F238E27FC236}">
                <a16:creationId xmlns:a16="http://schemas.microsoft.com/office/drawing/2014/main" id="{3F9C8AD5-B4EE-4684-B1D2-02C92B2FDCC7}"/>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17632050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0077A7"/>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FB0AF69-352A-4FAF-942A-851CCD64EB4C}"/>
              </a:ext>
            </a:extLst>
          </p:cNvPr>
          <p:cNvSpPr/>
          <p:nvPr userDrawn="1"/>
        </p:nvSpPr>
        <p:spPr>
          <a:xfrm>
            <a:off x="2713751" y="3622916"/>
            <a:ext cx="9508816" cy="3235084"/>
          </a:xfrm>
          <a:prstGeom prst="rect">
            <a:avLst/>
          </a:prstGeom>
          <a:blipFill>
            <a:blip r:embed="rId2">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0F39A9A-4A5C-4DFC-BA49-58C48D6EBD9C}"/>
              </a:ext>
            </a:extLst>
          </p:cNvPr>
          <p:cNvSpPr/>
          <p:nvPr userDrawn="1"/>
        </p:nvSpPr>
        <p:spPr>
          <a:xfrm>
            <a:off x="2710309" y="3624331"/>
            <a:ext cx="9494840" cy="3233669"/>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F62060C9-4237-45A3-8EFD-0AC8F3715E6B}"/>
              </a:ext>
            </a:extLst>
          </p:cNvPr>
          <p:cNvSpPr/>
          <p:nvPr userDrawn="1"/>
        </p:nvSpPr>
        <p:spPr>
          <a:xfrm>
            <a:off x="7368989" y="8178"/>
            <a:ext cx="4865251" cy="3614738"/>
          </a:xfrm>
          <a:prstGeom prst="rect">
            <a:avLst/>
          </a:prstGeom>
          <a:solidFill>
            <a:srgbClr val="009FDF">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8BC83D9-4DD3-4868-A822-79F2CB96B854}"/>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cxnSp>
        <p:nvCxnSpPr>
          <p:cNvPr id="39" name="Straight Connector 38">
            <a:extLst>
              <a:ext uri="{FF2B5EF4-FFF2-40B4-BE49-F238E27FC236}">
                <a16:creationId xmlns:a16="http://schemas.microsoft.com/office/drawing/2014/main" id="{B38465BE-6A55-4EEE-9752-D23A6E08DE59}"/>
              </a:ext>
            </a:extLst>
          </p:cNvPr>
          <p:cNvCxnSpPr>
            <a:cxnSpLocks/>
          </p:cNvCxnSpPr>
          <p:nvPr userDrawn="1"/>
        </p:nvCxnSpPr>
        <p:spPr>
          <a:xfrm>
            <a:off x="7368989" y="3911563"/>
            <a:ext cx="0" cy="2464505"/>
          </a:xfrm>
          <a:prstGeom prst="line">
            <a:avLst/>
          </a:prstGeom>
          <a:noFill/>
          <a:ln w="12700" cap="flat" cmpd="sng" algn="ctr">
            <a:solidFill>
              <a:srgbClr val="FFFFFF"/>
            </a:solidFill>
            <a:prstDash val="sysDot"/>
            <a:miter lim="800000"/>
          </a:ln>
          <a:effectLst/>
        </p:spPr>
      </p:cxnSp>
      <p:pic>
        <p:nvPicPr>
          <p:cNvPr id="40" name="Picture 39">
            <a:extLst>
              <a:ext uri="{FF2B5EF4-FFF2-40B4-BE49-F238E27FC236}">
                <a16:creationId xmlns:a16="http://schemas.microsoft.com/office/drawing/2014/main" id="{EB4AAA52-FDBB-40CC-95D0-EEA5BD185BEF}"/>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41" name="Slide Number Placeholder 1">
            <a:extLst>
              <a:ext uri="{FF2B5EF4-FFF2-40B4-BE49-F238E27FC236}">
                <a16:creationId xmlns:a16="http://schemas.microsoft.com/office/drawing/2014/main" id="{ECD9AF54-CEAF-4EA4-BE91-B764748FADF0}"/>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46" name="Rectangle 45">
            <a:extLst>
              <a:ext uri="{FF2B5EF4-FFF2-40B4-BE49-F238E27FC236}">
                <a16:creationId xmlns:a16="http://schemas.microsoft.com/office/drawing/2014/main" id="{2E327799-E618-4940-987D-DC2D0F4D9BEB}"/>
              </a:ext>
            </a:extLst>
          </p:cNvPr>
          <p:cNvSpPr/>
          <p:nvPr userDrawn="1"/>
        </p:nvSpPr>
        <p:spPr>
          <a:xfrm>
            <a:off x="0" y="0"/>
            <a:ext cx="2702078" cy="6858000"/>
          </a:xfrm>
          <a:prstGeom prst="rect">
            <a:avLst/>
          </a:prstGeom>
          <a:blipFill>
            <a:blip r:embed="rId4">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C837638-69A4-4794-BD18-6CB4EABB256F}"/>
              </a:ext>
            </a:extLst>
          </p:cNvPr>
          <p:cNvSpPr/>
          <p:nvPr userDrawn="1"/>
        </p:nvSpPr>
        <p:spPr>
          <a:xfrm>
            <a:off x="-33351" y="0"/>
            <a:ext cx="2761078" cy="6858000"/>
          </a:xfrm>
          <a:prstGeom prst="rect">
            <a:avLst/>
          </a:prstGeom>
          <a:solidFill>
            <a:srgbClr val="009FDF">
              <a:lumMod val="75000"/>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8" name="Freeform 23">
            <a:extLst>
              <a:ext uri="{FF2B5EF4-FFF2-40B4-BE49-F238E27FC236}">
                <a16:creationId xmlns:a16="http://schemas.microsoft.com/office/drawing/2014/main" id="{2B042BFE-4459-4881-B5C4-08245624A9C8}"/>
              </a:ext>
            </a:extLst>
          </p:cNvPr>
          <p:cNvSpPr/>
          <p:nvPr userDrawn="1"/>
        </p:nvSpPr>
        <p:spPr>
          <a:xfrm>
            <a:off x="-2738341"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1C1704B4-C5B3-4A29-8ED5-02AFAC5B45C3}"/>
              </a:ext>
            </a:extLst>
          </p:cNvPr>
          <p:cNvPicPr>
            <a:picLocks noChangeAspect="1"/>
          </p:cNvPicPr>
          <p:nvPr userDrawn="1"/>
        </p:nvPicPr>
        <p:blipFill>
          <a:blip r:embed="rId3">
            <a:biLevel thresh="25000"/>
          </a:blip>
          <a:stretch>
            <a:fillRect/>
          </a:stretch>
        </p:blipFill>
        <p:spPr>
          <a:xfrm>
            <a:off x="366604" y="6227722"/>
            <a:ext cx="1262744" cy="630278"/>
          </a:xfrm>
          <a:prstGeom prst="rect">
            <a:avLst/>
          </a:prstGeom>
        </p:spPr>
      </p:pic>
      <p:sp>
        <p:nvSpPr>
          <p:cNvPr id="50" name="TextBox 49">
            <a:extLst>
              <a:ext uri="{FF2B5EF4-FFF2-40B4-BE49-F238E27FC236}">
                <a16:creationId xmlns:a16="http://schemas.microsoft.com/office/drawing/2014/main" id="{85B809EC-0842-4D6A-AA3C-8E1C90FC90C4}"/>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sp>
        <p:nvSpPr>
          <p:cNvPr id="51" name="TextBox 50">
            <a:extLst>
              <a:ext uri="{FF2B5EF4-FFF2-40B4-BE49-F238E27FC236}">
                <a16:creationId xmlns:a16="http://schemas.microsoft.com/office/drawing/2014/main" id="{E5BF30BB-5C94-4CDB-913F-39DC172E818D}"/>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sp>
        <p:nvSpPr>
          <p:cNvPr id="52" name="TextBox 51">
            <a:extLst>
              <a:ext uri="{FF2B5EF4-FFF2-40B4-BE49-F238E27FC236}">
                <a16:creationId xmlns:a16="http://schemas.microsoft.com/office/drawing/2014/main" id="{1E6A8D3E-889B-48A5-8713-FE8422E734DE}"/>
              </a:ext>
            </a:extLst>
          </p:cNvPr>
          <p:cNvSpPr txBox="1"/>
          <p:nvPr userDrawn="1"/>
        </p:nvSpPr>
        <p:spPr>
          <a:xfrm>
            <a:off x="7184258" y="2626428"/>
            <a:ext cx="184731" cy="307777"/>
          </a:xfrm>
          <a:prstGeom prst="rect">
            <a:avLst/>
          </a:prstGeom>
          <a:noFill/>
        </p:spPr>
        <p:txBody>
          <a:bodyPr wrap="none" rtlCol="0">
            <a:spAutoFit/>
          </a:bodyPr>
          <a:lstStyle/>
          <a:p>
            <a:endParaRPr lang="en-US" sz="1400" spc="300">
              <a:solidFill>
                <a:srgbClr val="FFFFFF"/>
              </a:solidFill>
              <a:latin typeface="Interstate" pitchFamily="2" charset="77"/>
              <a:ea typeface="EB Garamond 12" charset="0"/>
              <a:cs typeface="EB Garamond 12" charset="0"/>
            </a:endParaRPr>
          </a:p>
        </p:txBody>
      </p:sp>
      <p:sp>
        <p:nvSpPr>
          <p:cNvPr id="25" name="Text Placeholder 2">
            <a:extLst>
              <a:ext uri="{FF2B5EF4-FFF2-40B4-BE49-F238E27FC236}">
                <a16:creationId xmlns:a16="http://schemas.microsoft.com/office/drawing/2014/main" id="{0F6A8CE6-12B7-42F7-93AF-BF96EBE36FAD}"/>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26" name="Text Placeholder 4">
            <a:extLst>
              <a:ext uri="{FF2B5EF4-FFF2-40B4-BE49-F238E27FC236}">
                <a16:creationId xmlns:a16="http://schemas.microsoft.com/office/drawing/2014/main" id="{A30E683F-5F53-4F31-A9BB-3EE3CD4A7803}"/>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27" name="Text Placeholder 4">
            <a:extLst>
              <a:ext uri="{FF2B5EF4-FFF2-40B4-BE49-F238E27FC236}">
                <a16:creationId xmlns:a16="http://schemas.microsoft.com/office/drawing/2014/main" id="{199761EC-020E-4DE1-B987-2EF4DA9BEFBB}"/>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2">
                    <a:lumMod val="10000"/>
                  </a:schemeClr>
                </a:solidFill>
              </a:defRPr>
            </a:lvl1pPr>
          </a:lstStyle>
          <a:p>
            <a:endParaRPr lang="en-US"/>
          </a:p>
        </p:txBody>
      </p:sp>
      <p:sp>
        <p:nvSpPr>
          <p:cNvPr id="28" name="Text Placeholder 4">
            <a:extLst>
              <a:ext uri="{FF2B5EF4-FFF2-40B4-BE49-F238E27FC236}">
                <a16:creationId xmlns:a16="http://schemas.microsoft.com/office/drawing/2014/main" id="{23EBB4AD-695A-45B4-95BB-B9AFBA922381}"/>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29" name="Text Placeholder 4">
            <a:extLst>
              <a:ext uri="{FF2B5EF4-FFF2-40B4-BE49-F238E27FC236}">
                <a16:creationId xmlns:a16="http://schemas.microsoft.com/office/drawing/2014/main" id="{3D9E8B05-49C4-44AE-9EDD-C2DF566B6EB3}"/>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0" name="Text Placeholder 4">
            <a:extLst>
              <a:ext uri="{FF2B5EF4-FFF2-40B4-BE49-F238E27FC236}">
                <a16:creationId xmlns:a16="http://schemas.microsoft.com/office/drawing/2014/main" id="{68C937D7-44E1-4C87-8ACD-3458106B6ED9}"/>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1" name="Text Placeholder 4">
            <a:extLst>
              <a:ext uri="{FF2B5EF4-FFF2-40B4-BE49-F238E27FC236}">
                <a16:creationId xmlns:a16="http://schemas.microsoft.com/office/drawing/2014/main" id="{8DC62A4A-6F84-4622-8714-7258912D1F09}"/>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2">
                    <a:lumMod val="10000"/>
                  </a:schemeClr>
                </a:solidFill>
                <a:latin typeface="Arial Narrow" panose="020B0606020202030204" pitchFamily="34" charset="0"/>
              </a:defRPr>
            </a:lvl1pPr>
          </a:lstStyle>
          <a:p>
            <a:r>
              <a:rPr lang="en-US"/>
              <a:t>HEADER</a:t>
            </a:r>
          </a:p>
        </p:txBody>
      </p:sp>
      <p:sp>
        <p:nvSpPr>
          <p:cNvPr id="32" name="Text Placeholder 4">
            <a:extLst>
              <a:ext uri="{FF2B5EF4-FFF2-40B4-BE49-F238E27FC236}">
                <a16:creationId xmlns:a16="http://schemas.microsoft.com/office/drawing/2014/main" id="{3A0C6522-DBA8-44D5-BD99-326E2AFF00AE}"/>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3" name="Text Placeholder 4">
            <a:extLst>
              <a:ext uri="{FF2B5EF4-FFF2-40B4-BE49-F238E27FC236}">
                <a16:creationId xmlns:a16="http://schemas.microsoft.com/office/drawing/2014/main" id="{03AA30DB-48D6-48FF-ACA6-5143DE33BF65}"/>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42115606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F58210-1453-48ED-B88D-7CBA63C00175}"/>
              </a:ext>
            </a:extLst>
          </p:cNvPr>
          <p:cNvSpPr/>
          <p:nvPr userDrawn="1"/>
        </p:nvSpPr>
        <p:spPr>
          <a:xfrm>
            <a:off x="-20906" y="0"/>
            <a:ext cx="2702078" cy="6858000"/>
          </a:xfrm>
          <a:prstGeom prst="rect">
            <a:avLst/>
          </a:prstGeom>
          <a:blipFill>
            <a:blip r:embed="rId2">
              <a:grayscl/>
            </a:blip>
            <a:srcRect/>
            <a:stretch>
              <a:fillRect l="-141617" r="-141617"/>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CA9A2BE-22B7-48F3-885E-F61973506827}"/>
              </a:ext>
            </a:extLst>
          </p:cNvPr>
          <p:cNvSpPr/>
          <p:nvPr userDrawn="1"/>
        </p:nvSpPr>
        <p:spPr>
          <a:xfrm>
            <a:off x="10562" y="0"/>
            <a:ext cx="2726774" cy="6858000"/>
          </a:xfrm>
          <a:prstGeom prst="rect">
            <a:avLst/>
          </a:prstGeom>
          <a:solidFill>
            <a:srgbClr val="86C9A5">
              <a:lumMod val="75000"/>
              <a:alpha val="6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Freeform 21">
            <a:extLst>
              <a:ext uri="{FF2B5EF4-FFF2-40B4-BE49-F238E27FC236}">
                <a16:creationId xmlns:a16="http://schemas.microsoft.com/office/drawing/2014/main" id="{B1115FC5-A66E-4E2C-B5E2-E4EB3A51B1B3}"/>
              </a:ext>
            </a:extLst>
          </p:cNvPr>
          <p:cNvSpPr/>
          <p:nvPr userDrawn="1"/>
        </p:nvSpPr>
        <p:spPr>
          <a:xfrm>
            <a:off x="-2738341" y="910022"/>
            <a:ext cx="5037955" cy="5037955"/>
          </a:xfrm>
          <a:custGeom>
            <a:avLst/>
            <a:gdLst>
              <a:gd name="connsiteX0" fmla="*/ 1543050 w 3086100"/>
              <a:gd name="connsiteY0" fmla="*/ 736212 h 3086100"/>
              <a:gd name="connsiteX1" fmla="*/ 709602 w 3086100"/>
              <a:gd name="connsiteY1" fmla="*/ 1569660 h 3086100"/>
              <a:gd name="connsiteX2" fmla="*/ 1543050 w 3086100"/>
              <a:gd name="connsiteY2" fmla="*/ 2403108 h 3086100"/>
              <a:gd name="connsiteX3" fmla="*/ 2376498 w 3086100"/>
              <a:gd name="connsiteY3" fmla="*/ 1569660 h 3086100"/>
              <a:gd name="connsiteX4" fmla="*/ 1543050 w 3086100"/>
              <a:gd name="connsiteY4" fmla="*/ 736212 h 3086100"/>
              <a:gd name="connsiteX5" fmla="*/ 1543050 w 3086100"/>
              <a:gd name="connsiteY5" fmla="*/ 0 h 3086100"/>
              <a:gd name="connsiteX6" fmla="*/ 3086100 w 3086100"/>
              <a:gd name="connsiteY6" fmla="*/ 1543050 h 3086100"/>
              <a:gd name="connsiteX7" fmla="*/ 1543050 w 3086100"/>
              <a:gd name="connsiteY7" fmla="*/ 3086100 h 3086100"/>
              <a:gd name="connsiteX8" fmla="*/ 0 w 3086100"/>
              <a:gd name="connsiteY8" fmla="*/ 1543050 h 3086100"/>
              <a:gd name="connsiteX9" fmla="*/ 1543050 w 3086100"/>
              <a:gd name="connsiteY9" fmla="*/ 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0" h="3086100">
                <a:moveTo>
                  <a:pt x="1543050" y="736212"/>
                </a:moveTo>
                <a:cubicBezTo>
                  <a:pt x="1082749" y="736212"/>
                  <a:pt x="709602" y="1109359"/>
                  <a:pt x="709602" y="1569660"/>
                </a:cubicBezTo>
                <a:cubicBezTo>
                  <a:pt x="709602" y="2029961"/>
                  <a:pt x="1082749" y="2403108"/>
                  <a:pt x="1543050" y="2403108"/>
                </a:cubicBezTo>
                <a:cubicBezTo>
                  <a:pt x="2003351" y="2403108"/>
                  <a:pt x="2376498" y="2029961"/>
                  <a:pt x="2376498" y="1569660"/>
                </a:cubicBezTo>
                <a:cubicBezTo>
                  <a:pt x="2376498" y="1109359"/>
                  <a:pt x="2003351" y="736212"/>
                  <a:pt x="1543050" y="736212"/>
                </a:cubicBezTo>
                <a:close/>
                <a:moveTo>
                  <a:pt x="1543050" y="0"/>
                </a:moveTo>
                <a:cubicBezTo>
                  <a:pt x="2395253" y="0"/>
                  <a:pt x="3086100" y="690847"/>
                  <a:pt x="3086100" y="1543050"/>
                </a:cubicBezTo>
                <a:cubicBezTo>
                  <a:pt x="3086100" y="2395253"/>
                  <a:pt x="2395253" y="3086100"/>
                  <a:pt x="1543050" y="3086100"/>
                </a:cubicBezTo>
                <a:cubicBezTo>
                  <a:pt x="690847" y="3086100"/>
                  <a:pt x="0" y="2395253"/>
                  <a:pt x="0" y="1543050"/>
                </a:cubicBezTo>
                <a:cubicBezTo>
                  <a:pt x="0" y="690847"/>
                  <a:pt x="690847" y="0"/>
                  <a:pt x="1543050" y="0"/>
                </a:cubicBezTo>
                <a:close/>
              </a:path>
            </a:pathLst>
          </a:custGeom>
          <a:solidFill>
            <a:srgbClr val="FFFFFF">
              <a:alpha val="2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E1B079D-3A7A-432C-9451-8887BE2932FE}"/>
              </a:ext>
            </a:extLst>
          </p:cNvPr>
          <p:cNvSpPr/>
          <p:nvPr userDrawn="1"/>
        </p:nvSpPr>
        <p:spPr>
          <a:xfrm>
            <a:off x="2713751" y="3622916"/>
            <a:ext cx="9508816" cy="3235084"/>
          </a:xfrm>
          <a:prstGeom prst="rect">
            <a:avLst/>
          </a:prstGeom>
          <a:blipFill>
            <a:blip r:embed="rId3">
              <a:grayscl/>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D32423F-19FB-40C2-8203-40CEFF6011BA}"/>
              </a:ext>
            </a:extLst>
          </p:cNvPr>
          <p:cNvSpPr/>
          <p:nvPr userDrawn="1"/>
        </p:nvSpPr>
        <p:spPr>
          <a:xfrm>
            <a:off x="2719018" y="3624331"/>
            <a:ext cx="9494840" cy="3233669"/>
          </a:xfrm>
          <a:prstGeom prst="rect">
            <a:avLst/>
          </a:prstGeom>
          <a:solidFill>
            <a:srgbClr val="776D64">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4807B60-73A3-4384-AB9B-B59B06BBAF23}"/>
              </a:ext>
            </a:extLst>
          </p:cNvPr>
          <p:cNvSpPr/>
          <p:nvPr userDrawn="1"/>
        </p:nvSpPr>
        <p:spPr>
          <a:xfrm>
            <a:off x="7240422" y="0"/>
            <a:ext cx="4982146" cy="3632156"/>
          </a:xfrm>
          <a:prstGeom prst="rect">
            <a:avLst/>
          </a:prstGeom>
          <a:solidFill>
            <a:srgbClr val="86C9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D3D41C8-93FD-40B9-8989-B6F8E997851E}"/>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cxnSp>
        <p:nvCxnSpPr>
          <p:cNvPr id="13" name="Straight Connector 12">
            <a:extLst>
              <a:ext uri="{FF2B5EF4-FFF2-40B4-BE49-F238E27FC236}">
                <a16:creationId xmlns:a16="http://schemas.microsoft.com/office/drawing/2014/main" id="{A1C8CA3F-071F-4FF1-B5BA-E87D930181CA}"/>
              </a:ext>
            </a:extLst>
          </p:cNvPr>
          <p:cNvCxnSpPr>
            <a:cxnSpLocks/>
          </p:cNvCxnSpPr>
          <p:nvPr userDrawn="1"/>
        </p:nvCxnSpPr>
        <p:spPr>
          <a:xfrm>
            <a:off x="7240422" y="4008205"/>
            <a:ext cx="0" cy="2464505"/>
          </a:xfrm>
          <a:prstGeom prst="line">
            <a:avLst/>
          </a:prstGeom>
          <a:noFill/>
          <a:ln w="12700" cap="flat" cmpd="sng" algn="ctr">
            <a:solidFill>
              <a:srgbClr val="FFFFFF"/>
            </a:solidFill>
            <a:prstDash val="sysDot"/>
            <a:miter lim="800000"/>
          </a:ln>
          <a:effectLst/>
        </p:spPr>
      </p:cxnSp>
      <p:pic>
        <p:nvPicPr>
          <p:cNvPr id="14" name="Picture 13">
            <a:extLst>
              <a:ext uri="{FF2B5EF4-FFF2-40B4-BE49-F238E27FC236}">
                <a16:creationId xmlns:a16="http://schemas.microsoft.com/office/drawing/2014/main" id="{24E6A0BE-6DAD-43FD-ABEF-57E2648C2FFA}"/>
              </a:ext>
            </a:extLst>
          </p:cNvPr>
          <p:cNvPicPr>
            <a:picLocks noChangeAspect="1"/>
          </p:cNvPicPr>
          <p:nvPr userDrawn="1"/>
        </p:nvPicPr>
        <p:blipFill>
          <a:blip r:embed="rId4"/>
          <a:stretch>
            <a:fillRect/>
          </a:stretch>
        </p:blipFill>
        <p:spPr>
          <a:xfrm>
            <a:off x="130629" y="6227722"/>
            <a:ext cx="1262744" cy="630278"/>
          </a:xfrm>
          <a:prstGeom prst="rect">
            <a:avLst/>
          </a:prstGeom>
        </p:spPr>
      </p:pic>
      <p:sp>
        <p:nvSpPr>
          <p:cNvPr id="15" name="Slide Number Placeholder 1">
            <a:extLst>
              <a:ext uri="{FF2B5EF4-FFF2-40B4-BE49-F238E27FC236}">
                <a16:creationId xmlns:a16="http://schemas.microsoft.com/office/drawing/2014/main" id="{AFC06A44-CF82-4D5C-8807-E3F2EED3B6C8}"/>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rgbClr val="FFFFFF"/>
                </a:solidFill>
                <a:latin typeface="Calibri Light" panose="020F0302020204030204"/>
              </a:rPr>
              <a:pPr>
                <a:defRPr/>
              </a:pPr>
              <a:t>‹#›</a:t>
            </a:fld>
            <a:endParaRPr lang="en-US">
              <a:solidFill>
                <a:srgbClr val="FFFFFF"/>
              </a:solidFill>
              <a:latin typeface="Calibri Light" panose="020F0302020204030204"/>
            </a:endParaRPr>
          </a:p>
        </p:txBody>
      </p:sp>
      <p:sp>
        <p:nvSpPr>
          <p:cNvPr id="19" name="TextBox 18">
            <a:extLst>
              <a:ext uri="{FF2B5EF4-FFF2-40B4-BE49-F238E27FC236}">
                <a16:creationId xmlns:a16="http://schemas.microsoft.com/office/drawing/2014/main" id="{45AB7741-CD7B-4BE5-A79E-A601645A3C80}"/>
              </a:ext>
            </a:extLst>
          </p:cNvPr>
          <p:cNvSpPr txBox="1"/>
          <p:nvPr userDrawn="1"/>
        </p:nvSpPr>
        <p:spPr>
          <a:xfrm>
            <a:off x="7184258" y="2626428"/>
            <a:ext cx="184731" cy="307777"/>
          </a:xfrm>
          <a:prstGeom prst="rect">
            <a:avLst/>
          </a:prstGeom>
          <a:noFill/>
        </p:spPr>
        <p:txBody>
          <a:bodyPr wrap="none" rtlCol="0">
            <a:spAutoFit/>
          </a:bodyPr>
          <a:lstStyle/>
          <a:p>
            <a:pPr>
              <a:defRPr/>
            </a:pPr>
            <a:endParaRPr lang="en-US" sz="1400" spc="300">
              <a:solidFill>
                <a:srgbClr val="FFFFFF"/>
              </a:solidFill>
              <a:latin typeface="Interstate" pitchFamily="2" charset="77"/>
              <a:ea typeface="EB Garamond 12" charset="0"/>
              <a:cs typeface="EB Garamond 12" charset="0"/>
            </a:endParaRPr>
          </a:p>
        </p:txBody>
      </p:sp>
      <p:sp>
        <p:nvSpPr>
          <p:cNvPr id="30" name="Text Placeholder 2">
            <a:extLst>
              <a:ext uri="{FF2B5EF4-FFF2-40B4-BE49-F238E27FC236}">
                <a16:creationId xmlns:a16="http://schemas.microsoft.com/office/drawing/2014/main" id="{6CE30DB1-2FE3-4673-A2AC-499D8768D0FD}"/>
              </a:ext>
            </a:extLst>
          </p:cNvPr>
          <p:cNvSpPr>
            <a:spLocks noGrp="1"/>
          </p:cNvSpPr>
          <p:nvPr>
            <p:ph type="body" sz="quarter" idx="10" hasCustomPrompt="1"/>
          </p:nvPr>
        </p:nvSpPr>
        <p:spPr>
          <a:xfrm>
            <a:off x="2932113" y="319088"/>
            <a:ext cx="3662362"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TITLE</a:t>
            </a:r>
          </a:p>
        </p:txBody>
      </p:sp>
      <p:sp>
        <p:nvSpPr>
          <p:cNvPr id="31" name="Text Placeholder 4">
            <a:extLst>
              <a:ext uri="{FF2B5EF4-FFF2-40B4-BE49-F238E27FC236}">
                <a16:creationId xmlns:a16="http://schemas.microsoft.com/office/drawing/2014/main" id="{82E48FDD-6720-4248-9008-6D8BB90C30F4}"/>
              </a:ext>
            </a:extLst>
          </p:cNvPr>
          <p:cNvSpPr>
            <a:spLocks noGrp="1"/>
          </p:cNvSpPr>
          <p:nvPr>
            <p:ph type="body" sz="quarter" idx="4294967295"/>
          </p:nvPr>
        </p:nvSpPr>
        <p:spPr>
          <a:xfrm>
            <a:off x="2932112" y="1863720"/>
            <a:ext cx="4014953" cy="1527562"/>
          </a:xfrm>
        </p:spPr>
        <p:txBody>
          <a:bodyPr>
            <a:normAutofit/>
          </a:bodyPr>
          <a:lstStyle>
            <a:lvl1pPr marL="0" indent="0">
              <a:buFontTx/>
              <a:buNone/>
              <a:defRPr sz="1400"/>
            </a:lvl1pPr>
          </a:lstStyle>
          <a:p>
            <a:endParaRPr lang="en-US"/>
          </a:p>
        </p:txBody>
      </p:sp>
      <p:sp>
        <p:nvSpPr>
          <p:cNvPr id="32" name="Text Placeholder 4">
            <a:extLst>
              <a:ext uri="{FF2B5EF4-FFF2-40B4-BE49-F238E27FC236}">
                <a16:creationId xmlns:a16="http://schemas.microsoft.com/office/drawing/2014/main" id="{7420F10C-8684-4BB2-B0C8-115C737C0E3E}"/>
              </a:ext>
            </a:extLst>
          </p:cNvPr>
          <p:cNvSpPr>
            <a:spLocks noGrp="1"/>
          </p:cNvSpPr>
          <p:nvPr>
            <p:ph type="body" sz="quarter" idx="4294967295"/>
          </p:nvPr>
        </p:nvSpPr>
        <p:spPr>
          <a:xfrm>
            <a:off x="7696968" y="1099939"/>
            <a:ext cx="4014953" cy="1527562"/>
          </a:xfrm>
        </p:spPr>
        <p:txBody>
          <a:bodyPr>
            <a:normAutofit/>
          </a:bodyPr>
          <a:lstStyle>
            <a:lvl1pPr marL="0" indent="0">
              <a:buFontTx/>
              <a:buNone/>
              <a:defRPr sz="1400">
                <a:solidFill>
                  <a:schemeClr val="bg1"/>
                </a:solidFill>
              </a:defRPr>
            </a:lvl1pPr>
          </a:lstStyle>
          <a:p>
            <a:endParaRPr lang="en-US"/>
          </a:p>
        </p:txBody>
      </p:sp>
      <p:sp>
        <p:nvSpPr>
          <p:cNvPr id="33" name="Text Placeholder 4">
            <a:extLst>
              <a:ext uri="{FF2B5EF4-FFF2-40B4-BE49-F238E27FC236}">
                <a16:creationId xmlns:a16="http://schemas.microsoft.com/office/drawing/2014/main" id="{32F2A59E-299C-459F-8A51-F154CAD3C27C}"/>
              </a:ext>
            </a:extLst>
          </p:cNvPr>
          <p:cNvSpPr>
            <a:spLocks noGrp="1"/>
          </p:cNvSpPr>
          <p:nvPr>
            <p:ph type="body" sz="quarter" idx="4294967295"/>
          </p:nvPr>
        </p:nvSpPr>
        <p:spPr>
          <a:xfrm>
            <a:off x="2954326" y="4730749"/>
            <a:ext cx="4014953" cy="1527562"/>
          </a:xfrm>
        </p:spPr>
        <p:txBody>
          <a:bodyPr>
            <a:normAutofit/>
          </a:bodyPr>
          <a:lstStyle>
            <a:lvl1pPr marL="0" indent="0">
              <a:buFontTx/>
              <a:buNone/>
              <a:defRPr sz="1400">
                <a:solidFill>
                  <a:schemeClr val="bg1"/>
                </a:solidFill>
              </a:defRPr>
            </a:lvl1pPr>
          </a:lstStyle>
          <a:p>
            <a:endParaRPr lang="en-US"/>
          </a:p>
        </p:txBody>
      </p:sp>
      <p:sp>
        <p:nvSpPr>
          <p:cNvPr id="34" name="Text Placeholder 4">
            <a:extLst>
              <a:ext uri="{FF2B5EF4-FFF2-40B4-BE49-F238E27FC236}">
                <a16:creationId xmlns:a16="http://schemas.microsoft.com/office/drawing/2014/main" id="{B16AF20F-7C27-4E01-9CF9-3D83EECC139F}"/>
              </a:ext>
            </a:extLst>
          </p:cNvPr>
          <p:cNvSpPr>
            <a:spLocks noGrp="1"/>
          </p:cNvSpPr>
          <p:nvPr>
            <p:ph type="body" sz="quarter" idx="4294967295"/>
          </p:nvPr>
        </p:nvSpPr>
        <p:spPr>
          <a:xfrm>
            <a:off x="7665328" y="4730749"/>
            <a:ext cx="4014953" cy="1527562"/>
          </a:xfrm>
        </p:spPr>
        <p:txBody>
          <a:bodyPr>
            <a:normAutofit/>
          </a:bodyPr>
          <a:lstStyle>
            <a:lvl1pPr marL="0" indent="0">
              <a:buFontTx/>
              <a:buNone/>
              <a:defRPr sz="1400">
                <a:solidFill>
                  <a:schemeClr val="bg1"/>
                </a:solidFill>
              </a:defRPr>
            </a:lvl1pPr>
          </a:lstStyle>
          <a:p>
            <a:endParaRPr lang="en-US"/>
          </a:p>
        </p:txBody>
      </p:sp>
      <p:sp>
        <p:nvSpPr>
          <p:cNvPr id="35" name="Text Placeholder 4">
            <a:extLst>
              <a:ext uri="{FF2B5EF4-FFF2-40B4-BE49-F238E27FC236}">
                <a16:creationId xmlns:a16="http://schemas.microsoft.com/office/drawing/2014/main" id="{0F4D7944-A57A-4396-8FF9-DE3D0AF28DF3}"/>
              </a:ext>
            </a:extLst>
          </p:cNvPr>
          <p:cNvSpPr>
            <a:spLocks noGrp="1"/>
          </p:cNvSpPr>
          <p:nvPr>
            <p:ph type="body" sz="quarter" idx="4294967295" hasCustomPrompt="1"/>
          </p:nvPr>
        </p:nvSpPr>
        <p:spPr>
          <a:xfrm>
            <a:off x="2932112" y="1405671"/>
            <a:ext cx="4014953" cy="365074"/>
          </a:xfrm>
        </p:spPr>
        <p:txBody>
          <a:bodyPr>
            <a:normAutofit/>
          </a:bodyPr>
          <a:lstStyle>
            <a:lvl1pPr marL="0" indent="0">
              <a:buFontTx/>
              <a:buNone/>
              <a:defRPr sz="1600">
                <a:latin typeface="Arial Narrow" panose="020B0606020202030204" pitchFamily="34" charset="0"/>
              </a:defRPr>
            </a:lvl1pPr>
          </a:lstStyle>
          <a:p>
            <a:r>
              <a:rPr lang="en-US"/>
              <a:t>HEADER</a:t>
            </a:r>
          </a:p>
        </p:txBody>
      </p:sp>
      <p:sp>
        <p:nvSpPr>
          <p:cNvPr id="36" name="Text Placeholder 4">
            <a:extLst>
              <a:ext uri="{FF2B5EF4-FFF2-40B4-BE49-F238E27FC236}">
                <a16:creationId xmlns:a16="http://schemas.microsoft.com/office/drawing/2014/main" id="{B684FBC1-8781-4474-B0C1-E05C6ED7C41D}"/>
              </a:ext>
            </a:extLst>
          </p:cNvPr>
          <p:cNvSpPr>
            <a:spLocks noGrp="1"/>
          </p:cNvSpPr>
          <p:nvPr>
            <p:ph type="body" sz="quarter" idx="4294967295" hasCustomPrompt="1"/>
          </p:nvPr>
        </p:nvSpPr>
        <p:spPr>
          <a:xfrm>
            <a:off x="7693450" y="469699"/>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7" name="Text Placeholder 4">
            <a:extLst>
              <a:ext uri="{FF2B5EF4-FFF2-40B4-BE49-F238E27FC236}">
                <a16:creationId xmlns:a16="http://schemas.microsoft.com/office/drawing/2014/main" id="{ACCA595B-552D-4883-B036-C29873E19A05}"/>
              </a:ext>
            </a:extLst>
          </p:cNvPr>
          <p:cNvSpPr>
            <a:spLocks noGrp="1"/>
          </p:cNvSpPr>
          <p:nvPr>
            <p:ph type="body" sz="quarter" idx="4294967295" hasCustomPrompt="1"/>
          </p:nvPr>
        </p:nvSpPr>
        <p:spPr>
          <a:xfrm>
            <a:off x="7688490" y="4132248"/>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
        <p:nvSpPr>
          <p:cNvPr id="38" name="Text Placeholder 4">
            <a:extLst>
              <a:ext uri="{FF2B5EF4-FFF2-40B4-BE49-F238E27FC236}">
                <a16:creationId xmlns:a16="http://schemas.microsoft.com/office/drawing/2014/main" id="{AFEE103F-1F96-4716-8FDB-A755900F39C4}"/>
              </a:ext>
            </a:extLst>
          </p:cNvPr>
          <p:cNvSpPr>
            <a:spLocks noGrp="1"/>
          </p:cNvSpPr>
          <p:nvPr>
            <p:ph type="body" sz="quarter" idx="4294967295" hasCustomPrompt="1"/>
          </p:nvPr>
        </p:nvSpPr>
        <p:spPr>
          <a:xfrm>
            <a:off x="2954326" y="4098076"/>
            <a:ext cx="4014953"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HEADER</a:t>
            </a:r>
          </a:p>
        </p:txBody>
      </p:sp>
    </p:spTree>
    <p:extLst>
      <p:ext uri="{BB962C8B-B14F-4D97-AF65-F5344CB8AC3E}">
        <p14:creationId xmlns:p14="http://schemas.microsoft.com/office/powerpoint/2010/main" val="227564725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870658-24D1-4B3D-B654-4048DAD19937}"/>
              </a:ext>
            </a:extLst>
          </p:cNvPr>
          <p:cNvSpPr/>
          <p:nvPr userDrawn="1"/>
        </p:nvSpPr>
        <p:spPr>
          <a:xfrm>
            <a:off x="130629" y="1849198"/>
            <a:ext cx="5847421" cy="4097439"/>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818DF1E7-AE01-43B1-87F7-9F94398C5C8D}"/>
              </a:ext>
            </a:extLst>
          </p:cNvPr>
          <p:cNvPicPr>
            <a:picLocks noChangeAspect="1"/>
          </p:cNvPicPr>
          <p:nvPr userDrawn="1"/>
        </p:nvPicPr>
        <p:blipFill>
          <a:blip r:embed="rId2"/>
          <a:stretch>
            <a:fillRect/>
          </a:stretch>
        </p:blipFill>
        <p:spPr>
          <a:xfrm>
            <a:off x="9233918" y="6315745"/>
            <a:ext cx="2749534" cy="365792"/>
          </a:xfrm>
          <a:prstGeom prst="rect">
            <a:avLst/>
          </a:prstGeom>
        </p:spPr>
      </p:pic>
      <p:sp>
        <p:nvSpPr>
          <p:cNvPr id="13" name="Chart Placeholder 2">
            <a:extLst>
              <a:ext uri="{FF2B5EF4-FFF2-40B4-BE49-F238E27FC236}">
                <a16:creationId xmlns:a16="http://schemas.microsoft.com/office/drawing/2014/main" id="{994AD1CE-8E7B-4A65-A73D-3D0F122D14B0}"/>
              </a:ext>
            </a:extLst>
          </p:cNvPr>
          <p:cNvSpPr>
            <a:spLocks noGrp="1"/>
          </p:cNvSpPr>
          <p:nvPr>
            <p:ph type="chart" sz="quarter" idx="10"/>
          </p:nvPr>
        </p:nvSpPr>
        <p:spPr>
          <a:xfrm>
            <a:off x="6344581" y="1840375"/>
            <a:ext cx="5405945" cy="4097439"/>
          </a:xfrm>
        </p:spPr>
        <p:txBody>
          <a:bodyPr>
            <a:normAutofit/>
          </a:bodyPr>
          <a:lstStyle>
            <a:lvl1pPr>
              <a:defRPr sz="2400"/>
            </a:lvl1pPr>
          </a:lstStyle>
          <a:p>
            <a:endParaRPr lang="en-US"/>
          </a:p>
        </p:txBody>
      </p:sp>
      <p:pic>
        <p:nvPicPr>
          <p:cNvPr id="37" name="Picture 36">
            <a:extLst>
              <a:ext uri="{FF2B5EF4-FFF2-40B4-BE49-F238E27FC236}">
                <a16:creationId xmlns:a16="http://schemas.microsoft.com/office/drawing/2014/main" id="{2CFE81E3-64E0-40FA-9683-EFF77FDE4EB7}"/>
              </a:ext>
            </a:extLst>
          </p:cNvPr>
          <p:cNvPicPr>
            <a:picLocks noChangeAspect="1"/>
          </p:cNvPicPr>
          <p:nvPr userDrawn="1"/>
        </p:nvPicPr>
        <p:blipFill>
          <a:blip r:embed="rId3"/>
          <a:stretch>
            <a:fillRect/>
          </a:stretch>
        </p:blipFill>
        <p:spPr>
          <a:xfrm>
            <a:off x="130629" y="6227722"/>
            <a:ext cx="1262744" cy="630278"/>
          </a:xfrm>
          <a:prstGeom prst="rect">
            <a:avLst/>
          </a:prstGeom>
        </p:spPr>
      </p:pic>
      <p:sp>
        <p:nvSpPr>
          <p:cNvPr id="14" name="Text Placeholder 2">
            <a:extLst>
              <a:ext uri="{FF2B5EF4-FFF2-40B4-BE49-F238E27FC236}">
                <a16:creationId xmlns:a16="http://schemas.microsoft.com/office/drawing/2014/main" id="{77A784BE-C101-4462-A172-AE6E5A50AD64}"/>
              </a:ext>
            </a:extLst>
          </p:cNvPr>
          <p:cNvSpPr>
            <a:spLocks noGrp="1"/>
          </p:cNvSpPr>
          <p:nvPr>
            <p:ph type="body" sz="quarter" idx="19" hasCustomPrompt="1"/>
          </p:nvPr>
        </p:nvSpPr>
        <p:spPr>
          <a:xfrm>
            <a:off x="636122" y="1038788"/>
            <a:ext cx="4575174" cy="529324"/>
          </a:xfrm>
        </p:spPr>
        <p:txBody>
          <a:bodyPr>
            <a:noAutofit/>
          </a:bodyPr>
          <a:lstStyle>
            <a:lvl1pPr marL="0" indent="0">
              <a:buNone/>
              <a:defRPr sz="3200">
                <a:latin typeface="Arial Narrow" panose="020B0606020202030204" pitchFamily="34" charset="0"/>
              </a:defRPr>
            </a:lvl1pPr>
            <a:lvl2pPr>
              <a:defRPr sz="3200">
                <a:latin typeface="Interstate"/>
              </a:defRPr>
            </a:lvl2pPr>
            <a:lvl3pPr>
              <a:defRPr sz="3200">
                <a:latin typeface="Interstate"/>
              </a:defRPr>
            </a:lvl3pPr>
            <a:lvl4pPr>
              <a:defRPr sz="3200">
                <a:latin typeface="Interstate"/>
              </a:defRPr>
            </a:lvl4pPr>
            <a:lvl5pPr>
              <a:defRPr sz="3200">
                <a:latin typeface="Interstate"/>
              </a:defRPr>
            </a:lvl5pPr>
          </a:lstStyle>
          <a:p>
            <a:pPr lvl="0"/>
            <a:r>
              <a:rPr lang="en-US"/>
              <a:t>HEADER</a:t>
            </a:r>
          </a:p>
        </p:txBody>
      </p:sp>
      <p:sp>
        <p:nvSpPr>
          <p:cNvPr id="15" name="Text Placeholder 4">
            <a:extLst>
              <a:ext uri="{FF2B5EF4-FFF2-40B4-BE49-F238E27FC236}">
                <a16:creationId xmlns:a16="http://schemas.microsoft.com/office/drawing/2014/main" id="{3D680F84-EE71-45F2-8619-7FA344E1EB7B}"/>
              </a:ext>
            </a:extLst>
          </p:cNvPr>
          <p:cNvSpPr>
            <a:spLocks noGrp="1"/>
          </p:cNvSpPr>
          <p:nvPr>
            <p:ph type="body" sz="quarter" idx="4294967295"/>
          </p:nvPr>
        </p:nvSpPr>
        <p:spPr>
          <a:xfrm>
            <a:off x="636122" y="2613901"/>
            <a:ext cx="4575174" cy="547540"/>
          </a:xfrm>
        </p:spPr>
        <p:txBody>
          <a:bodyPr>
            <a:normAutofit/>
          </a:bodyPr>
          <a:lstStyle>
            <a:lvl1pPr marL="0" indent="0">
              <a:buFontTx/>
              <a:buNone/>
              <a:defRPr sz="1200">
                <a:solidFill>
                  <a:schemeClr val="bg1"/>
                </a:solidFill>
              </a:defRPr>
            </a:lvl1pPr>
          </a:lstStyle>
          <a:p>
            <a:endParaRPr lang="en-US"/>
          </a:p>
        </p:txBody>
      </p:sp>
      <p:sp>
        <p:nvSpPr>
          <p:cNvPr id="16" name="Text Placeholder 4">
            <a:extLst>
              <a:ext uri="{FF2B5EF4-FFF2-40B4-BE49-F238E27FC236}">
                <a16:creationId xmlns:a16="http://schemas.microsoft.com/office/drawing/2014/main" id="{F599E5CD-88D7-4BC7-AF4E-E3C795F260F7}"/>
              </a:ext>
            </a:extLst>
          </p:cNvPr>
          <p:cNvSpPr>
            <a:spLocks noGrp="1"/>
          </p:cNvSpPr>
          <p:nvPr>
            <p:ph type="body" sz="quarter" idx="4294967295" hasCustomPrompt="1"/>
          </p:nvPr>
        </p:nvSpPr>
        <p:spPr>
          <a:xfrm>
            <a:off x="636122" y="2195501"/>
            <a:ext cx="4575174"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TITLE</a:t>
            </a:r>
          </a:p>
        </p:txBody>
      </p:sp>
      <p:sp>
        <p:nvSpPr>
          <p:cNvPr id="18" name="Text Placeholder 4">
            <a:extLst>
              <a:ext uri="{FF2B5EF4-FFF2-40B4-BE49-F238E27FC236}">
                <a16:creationId xmlns:a16="http://schemas.microsoft.com/office/drawing/2014/main" id="{2BFF407C-21F7-441F-B1BF-A5BDA999EB21}"/>
              </a:ext>
            </a:extLst>
          </p:cNvPr>
          <p:cNvSpPr>
            <a:spLocks noGrp="1"/>
          </p:cNvSpPr>
          <p:nvPr>
            <p:ph type="body" sz="quarter" idx="4294967295" hasCustomPrompt="1"/>
          </p:nvPr>
        </p:nvSpPr>
        <p:spPr>
          <a:xfrm>
            <a:off x="636122" y="647537"/>
            <a:ext cx="4575174" cy="365074"/>
          </a:xfrm>
        </p:spPr>
        <p:txBody>
          <a:bodyPr>
            <a:normAutofit/>
          </a:bodyPr>
          <a:lstStyle>
            <a:lvl1pPr marL="0" indent="0">
              <a:buFontTx/>
              <a:buNone/>
              <a:defRPr sz="1600">
                <a:latin typeface="Arial Narrow" panose="020B0606020202030204" pitchFamily="34" charset="0"/>
              </a:defRPr>
            </a:lvl1pPr>
          </a:lstStyle>
          <a:p>
            <a:r>
              <a:rPr lang="en-US"/>
              <a:t>SUBHEADER</a:t>
            </a:r>
          </a:p>
        </p:txBody>
      </p:sp>
      <p:sp>
        <p:nvSpPr>
          <p:cNvPr id="19" name="Text Placeholder 4">
            <a:extLst>
              <a:ext uri="{FF2B5EF4-FFF2-40B4-BE49-F238E27FC236}">
                <a16:creationId xmlns:a16="http://schemas.microsoft.com/office/drawing/2014/main" id="{748BE7B8-71FA-43E7-A8CD-082C039B0264}"/>
              </a:ext>
            </a:extLst>
          </p:cNvPr>
          <p:cNvSpPr>
            <a:spLocks noGrp="1"/>
          </p:cNvSpPr>
          <p:nvPr>
            <p:ph type="body" sz="quarter" idx="4294967295"/>
          </p:nvPr>
        </p:nvSpPr>
        <p:spPr>
          <a:xfrm>
            <a:off x="636122" y="3972345"/>
            <a:ext cx="4575174" cy="547540"/>
          </a:xfrm>
        </p:spPr>
        <p:txBody>
          <a:bodyPr>
            <a:normAutofit/>
          </a:bodyPr>
          <a:lstStyle>
            <a:lvl1pPr marL="0" indent="0">
              <a:buFontTx/>
              <a:buNone/>
              <a:defRPr sz="1200">
                <a:solidFill>
                  <a:schemeClr val="bg1"/>
                </a:solidFill>
              </a:defRPr>
            </a:lvl1pPr>
          </a:lstStyle>
          <a:p>
            <a:endParaRPr lang="en-US"/>
          </a:p>
        </p:txBody>
      </p:sp>
      <p:sp>
        <p:nvSpPr>
          <p:cNvPr id="20" name="Text Placeholder 4">
            <a:extLst>
              <a:ext uri="{FF2B5EF4-FFF2-40B4-BE49-F238E27FC236}">
                <a16:creationId xmlns:a16="http://schemas.microsoft.com/office/drawing/2014/main" id="{0DB86AFB-4521-447B-BCF5-FF48AE4D8B8F}"/>
              </a:ext>
            </a:extLst>
          </p:cNvPr>
          <p:cNvSpPr>
            <a:spLocks noGrp="1"/>
          </p:cNvSpPr>
          <p:nvPr>
            <p:ph type="body" sz="quarter" idx="4294967295" hasCustomPrompt="1"/>
          </p:nvPr>
        </p:nvSpPr>
        <p:spPr>
          <a:xfrm>
            <a:off x="636122" y="3532843"/>
            <a:ext cx="4575174"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TITLE</a:t>
            </a:r>
          </a:p>
        </p:txBody>
      </p:sp>
      <p:sp>
        <p:nvSpPr>
          <p:cNvPr id="21" name="Text Placeholder 4">
            <a:extLst>
              <a:ext uri="{FF2B5EF4-FFF2-40B4-BE49-F238E27FC236}">
                <a16:creationId xmlns:a16="http://schemas.microsoft.com/office/drawing/2014/main" id="{9F8AB7A9-BAA2-4F33-833E-52C8C1FE991E}"/>
              </a:ext>
            </a:extLst>
          </p:cNvPr>
          <p:cNvSpPr>
            <a:spLocks noGrp="1"/>
          </p:cNvSpPr>
          <p:nvPr>
            <p:ph type="body" sz="quarter" idx="4294967295"/>
          </p:nvPr>
        </p:nvSpPr>
        <p:spPr>
          <a:xfrm>
            <a:off x="636122" y="5283178"/>
            <a:ext cx="4575174" cy="547540"/>
          </a:xfrm>
        </p:spPr>
        <p:txBody>
          <a:bodyPr>
            <a:normAutofit/>
          </a:bodyPr>
          <a:lstStyle>
            <a:lvl1pPr marL="0" indent="0">
              <a:buFontTx/>
              <a:buNone/>
              <a:defRPr sz="1200">
                <a:solidFill>
                  <a:schemeClr val="bg1"/>
                </a:solidFill>
              </a:defRPr>
            </a:lvl1pPr>
          </a:lstStyle>
          <a:p>
            <a:endParaRPr lang="en-US"/>
          </a:p>
        </p:txBody>
      </p:sp>
      <p:sp>
        <p:nvSpPr>
          <p:cNvPr id="22" name="Text Placeholder 4">
            <a:extLst>
              <a:ext uri="{FF2B5EF4-FFF2-40B4-BE49-F238E27FC236}">
                <a16:creationId xmlns:a16="http://schemas.microsoft.com/office/drawing/2014/main" id="{E002A141-2296-498A-BE54-C77A7F002AD9}"/>
              </a:ext>
            </a:extLst>
          </p:cNvPr>
          <p:cNvSpPr>
            <a:spLocks noGrp="1"/>
          </p:cNvSpPr>
          <p:nvPr>
            <p:ph type="body" sz="quarter" idx="4294967295" hasCustomPrompt="1"/>
          </p:nvPr>
        </p:nvSpPr>
        <p:spPr>
          <a:xfrm>
            <a:off x="636122" y="4864778"/>
            <a:ext cx="4575174" cy="365074"/>
          </a:xfrm>
        </p:spPr>
        <p:txBody>
          <a:bodyPr>
            <a:normAutofit/>
          </a:bodyPr>
          <a:lstStyle>
            <a:lvl1pPr marL="0" indent="0">
              <a:buFontTx/>
              <a:buNone/>
              <a:defRPr sz="1600">
                <a:solidFill>
                  <a:schemeClr val="bg1"/>
                </a:solidFill>
                <a:latin typeface="Arial Narrow" panose="020B0606020202030204" pitchFamily="34" charset="0"/>
              </a:defRPr>
            </a:lvl1pPr>
          </a:lstStyle>
          <a:p>
            <a:r>
              <a:rPr lang="en-US"/>
              <a:t>TITLE</a:t>
            </a:r>
          </a:p>
        </p:txBody>
      </p:sp>
    </p:spTree>
    <p:extLst>
      <p:ext uri="{BB962C8B-B14F-4D97-AF65-F5344CB8AC3E}">
        <p14:creationId xmlns:p14="http://schemas.microsoft.com/office/powerpoint/2010/main" val="28084742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E28572-B99D-48D7-84F8-F40B4A84C108}"/>
              </a:ext>
            </a:extLst>
          </p:cNvPr>
          <p:cNvSpPr/>
          <p:nvPr userDrawn="1"/>
        </p:nvSpPr>
        <p:spPr>
          <a:xfrm>
            <a:off x="7223199" y="1822115"/>
            <a:ext cx="980894" cy="35056"/>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CB3C04F-1A97-4817-A0EF-F9D6A2B3692D}"/>
              </a:ext>
            </a:extLst>
          </p:cNvPr>
          <p:cNvSpPr/>
          <p:nvPr userDrawn="1"/>
        </p:nvSpPr>
        <p:spPr>
          <a:xfrm>
            <a:off x="7238429" y="5000829"/>
            <a:ext cx="609058" cy="35056"/>
          </a:xfrm>
          <a:prstGeom prst="rect">
            <a:avLst/>
          </a:prstGeom>
          <a:solidFill>
            <a:srgbClr val="000000">
              <a:lumMod val="75000"/>
              <a:lumOff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 name="Slide Number Placeholder 1">
            <a:extLst>
              <a:ext uri="{FF2B5EF4-FFF2-40B4-BE49-F238E27FC236}">
                <a16:creationId xmlns:a16="http://schemas.microsoft.com/office/drawing/2014/main" id="{42EF4CCF-19BA-48AF-9184-C0E9CBEB81E0}"/>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3F434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434F"/>
              </a:solidFill>
              <a:effectLst/>
              <a:uLnTx/>
              <a:uFillTx/>
              <a:latin typeface="Arial" panose="020B0604020202020204" pitchFamily="34" charset="0"/>
              <a:cs typeface="Arial" panose="020B0604020202020204" pitchFamily="34" charset="0"/>
            </a:endParaRPr>
          </a:p>
        </p:txBody>
      </p:sp>
      <p:sp>
        <p:nvSpPr>
          <p:cNvPr id="3" name="Chart Placeholder 2">
            <a:extLst>
              <a:ext uri="{FF2B5EF4-FFF2-40B4-BE49-F238E27FC236}">
                <a16:creationId xmlns:a16="http://schemas.microsoft.com/office/drawing/2014/main" id="{E664E324-1F0C-4229-B2C4-3AEAECC4FB53}"/>
              </a:ext>
            </a:extLst>
          </p:cNvPr>
          <p:cNvSpPr>
            <a:spLocks noGrp="1"/>
          </p:cNvSpPr>
          <p:nvPr>
            <p:ph type="chart" sz="quarter" idx="10"/>
          </p:nvPr>
        </p:nvSpPr>
        <p:spPr>
          <a:xfrm>
            <a:off x="631825" y="1282700"/>
            <a:ext cx="5891213" cy="4438650"/>
          </a:xfrm>
        </p:spPr>
        <p:txBody>
          <a:bodyPr>
            <a:normAutofit/>
          </a:bodyPr>
          <a:lstStyle>
            <a:lvl1pPr>
              <a:defRPr sz="2400"/>
            </a:lvl1pPr>
          </a:lstStyle>
          <a:p>
            <a:endParaRPr lang="en-US"/>
          </a:p>
        </p:txBody>
      </p:sp>
      <p:sp>
        <p:nvSpPr>
          <p:cNvPr id="5" name="Text Placeholder 4">
            <a:extLst>
              <a:ext uri="{FF2B5EF4-FFF2-40B4-BE49-F238E27FC236}">
                <a16:creationId xmlns:a16="http://schemas.microsoft.com/office/drawing/2014/main" id="{D1D2235F-9492-484A-B86D-CAB07852EDCD}"/>
              </a:ext>
            </a:extLst>
          </p:cNvPr>
          <p:cNvSpPr>
            <a:spLocks noGrp="1"/>
          </p:cNvSpPr>
          <p:nvPr>
            <p:ph type="body" sz="quarter" idx="11" hasCustomPrompt="1"/>
          </p:nvPr>
        </p:nvSpPr>
        <p:spPr>
          <a:xfrm>
            <a:off x="7155964" y="2078836"/>
            <a:ext cx="3750848" cy="708025"/>
          </a:xfrm>
        </p:spPr>
        <p:txBody>
          <a:bodyPr anchor="ctr">
            <a:noAutofit/>
          </a:bodyPr>
          <a:lstStyle>
            <a:lvl1pPr marL="0" indent="0">
              <a:buNone/>
              <a:defRPr sz="3200">
                <a:latin typeface="Arial Narrow" panose="020B0606020202030204" pitchFamily="34" charset="0"/>
              </a:defRPr>
            </a:lvl1pPr>
          </a:lstStyle>
          <a:p>
            <a:pPr lvl="0"/>
            <a:r>
              <a:rPr lang="en-US"/>
              <a:t>CHART TITLE</a:t>
            </a:r>
          </a:p>
        </p:txBody>
      </p:sp>
      <p:sp>
        <p:nvSpPr>
          <p:cNvPr id="7" name="Text Placeholder 6">
            <a:extLst>
              <a:ext uri="{FF2B5EF4-FFF2-40B4-BE49-F238E27FC236}">
                <a16:creationId xmlns:a16="http://schemas.microsoft.com/office/drawing/2014/main" id="{567783B7-E3B6-48DA-8B22-BC9973B1D9C2}"/>
              </a:ext>
            </a:extLst>
          </p:cNvPr>
          <p:cNvSpPr>
            <a:spLocks noGrp="1"/>
          </p:cNvSpPr>
          <p:nvPr>
            <p:ph type="body" sz="quarter" idx="12" hasCustomPrompt="1"/>
          </p:nvPr>
        </p:nvSpPr>
        <p:spPr>
          <a:xfrm>
            <a:off x="7155964" y="3176589"/>
            <a:ext cx="1754188" cy="252412"/>
          </a:xfrm>
        </p:spPr>
        <p:txBody>
          <a:bodyPr>
            <a:normAutofit/>
          </a:bodyPr>
          <a:lstStyle>
            <a:lvl1pPr marL="0" indent="0">
              <a:buNone/>
              <a:defRPr sz="1400"/>
            </a:lvl1pPr>
          </a:lstStyle>
          <a:p>
            <a:pPr lvl="0"/>
            <a:r>
              <a:rPr lang="en-US" err="1"/>
              <a:t>Subheader</a:t>
            </a:r>
            <a:endParaRPr lang="en-US"/>
          </a:p>
        </p:txBody>
      </p:sp>
      <p:sp>
        <p:nvSpPr>
          <p:cNvPr id="9" name="Text Placeholder 8">
            <a:extLst>
              <a:ext uri="{FF2B5EF4-FFF2-40B4-BE49-F238E27FC236}">
                <a16:creationId xmlns:a16="http://schemas.microsoft.com/office/drawing/2014/main" id="{0770737C-244F-44A3-ACDC-158455FAA6FD}"/>
              </a:ext>
            </a:extLst>
          </p:cNvPr>
          <p:cNvSpPr>
            <a:spLocks noGrp="1"/>
          </p:cNvSpPr>
          <p:nvPr>
            <p:ph type="body" sz="quarter" idx="13" hasCustomPrompt="1"/>
          </p:nvPr>
        </p:nvSpPr>
        <p:spPr>
          <a:xfrm>
            <a:off x="7155964" y="3619602"/>
            <a:ext cx="4306888" cy="1190625"/>
          </a:xfrm>
        </p:spPr>
        <p:txBody>
          <a:bodyPr>
            <a:normAutofit/>
          </a:bodyPr>
          <a:lstStyle>
            <a:lvl1pPr marL="0" indent="0">
              <a:lnSpc>
                <a:spcPct val="150000"/>
              </a:lnSpc>
              <a:buNone/>
              <a:defRPr sz="1400" spc="0"/>
            </a:lvl1pPr>
          </a:lstStyle>
          <a:p>
            <a:pPr lvl="0"/>
            <a:r>
              <a:rPr lang="en-US"/>
              <a:t>Insert text</a:t>
            </a:r>
          </a:p>
        </p:txBody>
      </p:sp>
      <p:pic>
        <p:nvPicPr>
          <p:cNvPr id="22" name="Picture 21">
            <a:extLst>
              <a:ext uri="{FF2B5EF4-FFF2-40B4-BE49-F238E27FC236}">
                <a16:creationId xmlns:a16="http://schemas.microsoft.com/office/drawing/2014/main" id="{25465A95-2AAE-4D5A-A1F1-FBD07BE55507}"/>
              </a:ext>
            </a:extLst>
          </p:cNvPr>
          <p:cNvPicPr>
            <a:picLocks noChangeAspect="1"/>
          </p:cNvPicPr>
          <p:nvPr userDrawn="1"/>
        </p:nvPicPr>
        <p:blipFill>
          <a:blip r:embed="rId2"/>
          <a:stretch>
            <a:fillRect/>
          </a:stretch>
        </p:blipFill>
        <p:spPr>
          <a:xfrm>
            <a:off x="130629" y="6227722"/>
            <a:ext cx="1262744" cy="630278"/>
          </a:xfrm>
          <a:prstGeom prst="rect">
            <a:avLst/>
          </a:prstGeom>
        </p:spPr>
      </p:pic>
    </p:spTree>
    <p:extLst>
      <p:ext uri="{BB962C8B-B14F-4D97-AF65-F5344CB8AC3E}">
        <p14:creationId xmlns:p14="http://schemas.microsoft.com/office/powerpoint/2010/main" val="16535936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31818E1-4015-4952-9999-D4E9838734CE}"/>
              </a:ext>
            </a:extLst>
          </p:cNvPr>
          <p:cNvSpPr/>
          <p:nvPr userDrawn="1"/>
        </p:nvSpPr>
        <p:spPr>
          <a:xfrm>
            <a:off x="6096000" y="0"/>
            <a:ext cx="6096001" cy="6931742"/>
          </a:xfrm>
          <a:prstGeom prst="rect">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8" name="Chevron 22">
            <a:extLst>
              <a:ext uri="{FF2B5EF4-FFF2-40B4-BE49-F238E27FC236}">
                <a16:creationId xmlns:a16="http://schemas.microsoft.com/office/drawing/2014/main" id="{E51E15A3-8BF3-4A0B-A34A-E0AC739F09ED}"/>
              </a:ext>
            </a:extLst>
          </p:cNvPr>
          <p:cNvSpPr/>
          <p:nvPr userDrawn="1"/>
        </p:nvSpPr>
        <p:spPr>
          <a:xfrm>
            <a:off x="3827851" y="1617065"/>
            <a:ext cx="4568231" cy="4568231"/>
          </a:xfrm>
          <a:prstGeom prst="chevron">
            <a:avLst/>
          </a:prstGeom>
          <a:solidFill>
            <a:srgbClr val="776D64">
              <a:alpha val="19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 name="Slide Number Placeholder 1">
            <a:extLst>
              <a:ext uri="{FF2B5EF4-FFF2-40B4-BE49-F238E27FC236}">
                <a16:creationId xmlns:a16="http://schemas.microsoft.com/office/drawing/2014/main" id="{4CA28D62-F58F-41E9-90C8-E3B87FE4408D}"/>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54" name="Picture 53">
            <a:extLst>
              <a:ext uri="{FF2B5EF4-FFF2-40B4-BE49-F238E27FC236}">
                <a16:creationId xmlns:a16="http://schemas.microsoft.com/office/drawing/2014/main" id="{FCB7A377-013F-4F39-ABEE-7A6D483CB3E3}"/>
              </a:ext>
            </a:extLst>
          </p:cNvPr>
          <p:cNvPicPr>
            <a:picLocks noChangeAspect="1"/>
          </p:cNvPicPr>
          <p:nvPr userDrawn="1"/>
        </p:nvPicPr>
        <p:blipFill>
          <a:blip r:embed="rId2"/>
          <a:stretch>
            <a:fillRect/>
          </a:stretch>
        </p:blipFill>
        <p:spPr>
          <a:xfrm>
            <a:off x="130629" y="6227722"/>
            <a:ext cx="1262744" cy="630278"/>
          </a:xfrm>
          <a:prstGeom prst="rect">
            <a:avLst/>
          </a:prstGeom>
        </p:spPr>
      </p:pic>
      <p:sp>
        <p:nvSpPr>
          <p:cNvPr id="3" name="Text Placeholder 2">
            <a:extLst>
              <a:ext uri="{FF2B5EF4-FFF2-40B4-BE49-F238E27FC236}">
                <a16:creationId xmlns:a16="http://schemas.microsoft.com/office/drawing/2014/main" id="{A7B69667-801F-43CF-B6CC-84DAED660145}"/>
              </a:ext>
            </a:extLst>
          </p:cNvPr>
          <p:cNvSpPr>
            <a:spLocks noGrp="1"/>
          </p:cNvSpPr>
          <p:nvPr>
            <p:ph type="body" sz="quarter" idx="10" hasCustomPrompt="1"/>
          </p:nvPr>
        </p:nvSpPr>
        <p:spPr>
          <a:xfrm>
            <a:off x="435429" y="301625"/>
            <a:ext cx="4364037" cy="457200"/>
          </a:xfrm>
        </p:spPr>
        <p:txBody>
          <a:bodyPr>
            <a:normAutofit/>
          </a:bodyPr>
          <a:lstStyle>
            <a:lvl1pPr marL="0" indent="0">
              <a:buNone/>
              <a:defRPr sz="1600"/>
            </a:lvl1pPr>
          </a:lstStyle>
          <a:p>
            <a:pPr lvl="0"/>
            <a:r>
              <a:rPr lang="en-US"/>
              <a:t>SUBHEADER</a:t>
            </a:r>
          </a:p>
        </p:txBody>
      </p:sp>
      <p:sp>
        <p:nvSpPr>
          <p:cNvPr id="5" name="Text Placeholder 4">
            <a:extLst>
              <a:ext uri="{FF2B5EF4-FFF2-40B4-BE49-F238E27FC236}">
                <a16:creationId xmlns:a16="http://schemas.microsoft.com/office/drawing/2014/main" id="{B7128C2B-E146-4122-9576-157AED609DE3}"/>
              </a:ext>
            </a:extLst>
          </p:cNvPr>
          <p:cNvSpPr>
            <a:spLocks noGrp="1"/>
          </p:cNvSpPr>
          <p:nvPr>
            <p:ph type="body" sz="quarter" idx="11" hasCustomPrompt="1"/>
          </p:nvPr>
        </p:nvSpPr>
        <p:spPr>
          <a:xfrm>
            <a:off x="435429" y="828290"/>
            <a:ext cx="4646793" cy="535172"/>
          </a:xfrm>
        </p:spPr>
        <p:txBody>
          <a:bodyPr>
            <a:normAutofit/>
          </a:bodyPr>
          <a:lstStyle>
            <a:lvl1pPr marL="0" indent="0">
              <a:buNone/>
              <a:defRPr sz="3600"/>
            </a:lvl1pPr>
          </a:lstStyle>
          <a:p>
            <a:pPr lvl="0"/>
            <a:r>
              <a:rPr lang="en-US"/>
              <a:t>HEADER</a:t>
            </a:r>
          </a:p>
        </p:txBody>
      </p:sp>
      <p:sp>
        <p:nvSpPr>
          <p:cNvPr id="7" name="Text Placeholder 6">
            <a:extLst>
              <a:ext uri="{FF2B5EF4-FFF2-40B4-BE49-F238E27FC236}">
                <a16:creationId xmlns:a16="http://schemas.microsoft.com/office/drawing/2014/main" id="{873E2959-6D3D-411D-9EFF-FBE19A8EAA88}"/>
              </a:ext>
            </a:extLst>
          </p:cNvPr>
          <p:cNvSpPr>
            <a:spLocks noGrp="1"/>
          </p:cNvSpPr>
          <p:nvPr>
            <p:ph type="body" sz="quarter" idx="12" hasCustomPrompt="1"/>
          </p:nvPr>
        </p:nvSpPr>
        <p:spPr>
          <a:xfrm>
            <a:off x="2638436" y="1931587"/>
            <a:ext cx="3128963" cy="530225"/>
          </a:xfrm>
        </p:spPr>
        <p:txBody>
          <a:bodyPr>
            <a:noAutofit/>
          </a:bodyPr>
          <a:lstStyle>
            <a:lvl1pPr marL="0" indent="0" algn="r">
              <a:buNone/>
              <a:defRPr sz="3200" b="1">
                <a:latin typeface="Arial Narrow" panose="020B0606020202030204" pitchFamily="34" charset="0"/>
              </a:defRPr>
            </a:lvl1pPr>
          </a:lstStyle>
          <a:p>
            <a:pPr lvl="0"/>
            <a:r>
              <a:rPr lang="en-US"/>
              <a:t>TITLE</a:t>
            </a:r>
          </a:p>
        </p:txBody>
      </p:sp>
      <p:sp>
        <p:nvSpPr>
          <p:cNvPr id="9" name="Text Placeholder 8">
            <a:extLst>
              <a:ext uri="{FF2B5EF4-FFF2-40B4-BE49-F238E27FC236}">
                <a16:creationId xmlns:a16="http://schemas.microsoft.com/office/drawing/2014/main" id="{99E24067-7907-49F1-A25E-BF2570064F04}"/>
              </a:ext>
            </a:extLst>
          </p:cNvPr>
          <p:cNvSpPr>
            <a:spLocks noGrp="1"/>
          </p:cNvSpPr>
          <p:nvPr>
            <p:ph type="body" sz="quarter" idx="13" hasCustomPrompt="1"/>
          </p:nvPr>
        </p:nvSpPr>
        <p:spPr>
          <a:xfrm>
            <a:off x="434975" y="2620963"/>
            <a:ext cx="5332413" cy="3606800"/>
          </a:xfrm>
        </p:spPr>
        <p:txBody>
          <a:bodyPr>
            <a:normAutofit/>
          </a:bodyPr>
          <a:lstStyle>
            <a:lvl1pPr marL="0" indent="0" algn="r">
              <a:lnSpc>
                <a:spcPct val="100000"/>
              </a:lnSpc>
              <a:buNone/>
              <a:defRPr sz="2000"/>
            </a:lvl1pPr>
            <a:lvl2pPr algn="r">
              <a:lnSpc>
                <a:spcPct val="150000"/>
              </a:lnSpc>
              <a:defRPr sz="2000"/>
            </a:lvl2pPr>
            <a:lvl3pPr algn="r">
              <a:lnSpc>
                <a:spcPct val="150000"/>
              </a:lnSpc>
              <a:defRPr sz="2000"/>
            </a:lvl3pPr>
            <a:lvl4pPr algn="r">
              <a:lnSpc>
                <a:spcPct val="150000"/>
              </a:lnSpc>
              <a:defRPr sz="2000"/>
            </a:lvl4pPr>
            <a:lvl5pPr algn="r">
              <a:lnSpc>
                <a:spcPct val="150000"/>
              </a:lnSpc>
              <a:defRPr sz="2000"/>
            </a:lvl5pPr>
          </a:lstStyle>
          <a:p>
            <a:pPr lvl="0"/>
            <a:r>
              <a:rPr lang="en-US"/>
              <a:t>Insert text</a:t>
            </a:r>
          </a:p>
          <a:p>
            <a:pPr lvl="0"/>
            <a:r>
              <a:rPr lang="en-US"/>
              <a:t>Insert text</a:t>
            </a:r>
          </a:p>
          <a:p>
            <a:pPr lvl="0"/>
            <a:r>
              <a:rPr lang="en-US"/>
              <a:t>Insert text</a:t>
            </a:r>
          </a:p>
          <a:p>
            <a:pPr lvl="0"/>
            <a:r>
              <a:rPr lang="en-US"/>
              <a:t>Insert text</a:t>
            </a:r>
          </a:p>
        </p:txBody>
      </p:sp>
      <p:sp>
        <p:nvSpPr>
          <p:cNvPr id="22" name="Text Placeholder 6">
            <a:extLst>
              <a:ext uri="{FF2B5EF4-FFF2-40B4-BE49-F238E27FC236}">
                <a16:creationId xmlns:a16="http://schemas.microsoft.com/office/drawing/2014/main" id="{B5E60A24-B88D-4A46-800C-3D0251495D7F}"/>
              </a:ext>
            </a:extLst>
          </p:cNvPr>
          <p:cNvSpPr>
            <a:spLocks noGrp="1"/>
          </p:cNvSpPr>
          <p:nvPr>
            <p:ph type="body" sz="quarter" idx="14" hasCustomPrompt="1"/>
          </p:nvPr>
        </p:nvSpPr>
        <p:spPr>
          <a:xfrm>
            <a:off x="6424601" y="1931587"/>
            <a:ext cx="3128963" cy="530225"/>
          </a:xfrm>
        </p:spPr>
        <p:txBody>
          <a:bodyPr>
            <a:noAutofit/>
          </a:bodyPr>
          <a:lstStyle>
            <a:lvl1pPr marL="0" indent="0" algn="l">
              <a:buNone/>
              <a:defRPr sz="3200" b="1">
                <a:latin typeface="Arial Narrow" panose="020B0606020202030204" pitchFamily="34" charset="0"/>
              </a:defRPr>
            </a:lvl1pPr>
          </a:lstStyle>
          <a:p>
            <a:pPr lvl="0"/>
            <a:r>
              <a:rPr lang="en-US"/>
              <a:t>TITLE</a:t>
            </a:r>
          </a:p>
        </p:txBody>
      </p:sp>
      <p:sp>
        <p:nvSpPr>
          <p:cNvPr id="23" name="Text Placeholder 8">
            <a:extLst>
              <a:ext uri="{FF2B5EF4-FFF2-40B4-BE49-F238E27FC236}">
                <a16:creationId xmlns:a16="http://schemas.microsoft.com/office/drawing/2014/main" id="{FD3B9EE8-AC0F-4955-8E12-5E3C88BEA546}"/>
              </a:ext>
            </a:extLst>
          </p:cNvPr>
          <p:cNvSpPr>
            <a:spLocks noGrp="1"/>
          </p:cNvSpPr>
          <p:nvPr>
            <p:ph type="body" sz="quarter" idx="15" hasCustomPrompt="1"/>
          </p:nvPr>
        </p:nvSpPr>
        <p:spPr>
          <a:xfrm>
            <a:off x="6436136" y="2620963"/>
            <a:ext cx="5332413" cy="3606800"/>
          </a:xfrm>
        </p:spPr>
        <p:txBody>
          <a:bodyPr>
            <a:normAutofit/>
          </a:bodyPr>
          <a:lstStyle>
            <a:lvl1pPr marL="0" indent="0" algn="l">
              <a:lnSpc>
                <a:spcPct val="100000"/>
              </a:lnSpc>
              <a:buNone/>
              <a:defRPr sz="2000"/>
            </a:lvl1pPr>
            <a:lvl2pPr algn="r">
              <a:lnSpc>
                <a:spcPct val="150000"/>
              </a:lnSpc>
              <a:defRPr sz="2000"/>
            </a:lvl2pPr>
            <a:lvl3pPr algn="r">
              <a:lnSpc>
                <a:spcPct val="150000"/>
              </a:lnSpc>
              <a:defRPr sz="2000"/>
            </a:lvl3pPr>
            <a:lvl4pPr algn="r">
              <a:lnSpc>
                <a:spcPct val="150000"/>
              </a:lnSpc>
              <a:defRPr sz="2000"/>
            </a:lvl4pPr>
            <a:lvl5pPr algn="r">
              <a:lnSpc>
                <a:spcPct val="150000"/>
              </a:lnSpc>
              <a:defRPr sz="2000"/>
            </a:lvl5pPr>
          </a:lstStyle>
          <a:p>
            <a:pPr lvl="0"/>
            <a:r>
              <a:rPr lang="en-US"/>
              <a:t>Insert text</a:t>
            </a:r>
          </a:p>
          <a:p>
            <a:pPr lvl="0"/>
            <a:r>
              <a:rPr lang="en-US"/>
              <a:t>Insert text</a:t>
            </a:r>
          </a:p>
          <a:p>
            <a:pPr lvl="0"/>
            <a:r>
              <a:rPr lang="en-US"/>
              <a:t>Insert text</a:t>
            </a:r>
          </a:p>
          <a:p>
            <a:pPr lvl="0"/>
            <a:r>
              <a:rPr lang="en-US"/>
              <a:t>Insert text</a:t>
            </a:r>
          </a:p>
        </p:txBody>
      </p:sp>
    </p:spTree>
    <p:extLst>
      <p:ext uri="{BB962C8B-B14F-4D97-AF65-F5344CB8AC3E}">
        <p14:creationId xmlns:p14="http://schemas.microsoft.com/office/powerpoint/2010/main" val="16693465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FFE80A-C106-47F0-9D8F-D8590C6449D3}"/>
              </a:ext>
            </a:extLst>
          </p:cNvPr>
          <p:cNvSpPr/>
          <p:nvPr userDrawn="1"/>
        </p:nvSpPr>
        <p:spPr>
          <a:xfrm>
            <a:off x="0" y="0"/>
            <a:ext cx="2443163" cy="6858000"/>
          </a:xfrm>
          <a:prstGeom prst="rect">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Slide Number Placeholder 1">
            <a:extLst>
              <a:ext uri="{FF2B5EF4-FFF2-40B4-BE49-F238E27FC236}">
                <a16:creationId xmlns:a16="http://schemas.microsoft.com/office/drawing/2014/main" id="{DB0B4FB6-2697-4846-AE79-47B01C893D24}"/>
              </a:ext>
            </a:extLst>
          </p:cNvPr>
          <p:cNvSpPr txBox="1">
            <a:spLocks/>
          </p:cNvSpPr>
          <p:nvPr userDrawn="1"/>
        </p:nvSpPr>
        <p:spPr>
          <a:xfrm>
            <a:off x="312844" y="6161757"/>
            <a:ext cx="1817470" cy="4104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F5F5773-6E44-4963-BE43-D482EC683F93}"/>
              </a:ext>
            </a:extLst>
          </p:cNvPr>
          <p:cNvCxnSpPr>
            <a:cxnSpLocks/>
          </p:cNvCxnSpPr>
          <p:nvPr userDrawn="1"/>
        </p:nvCxnSpPr>
        <p:spPr>
          <a:xfrm>
            <a:off x="370268" y="3425939"/>
            <a:ext cx="1702623" cy="0"/>
          </a:xfrm>
          <a:prstGeom prst="line">
            <a:avLst/>
          </a:prstGeom>
          <a:noFill/>
          <a:ln w="6350" cap="flat" cmpd="sng" algn="ctr">
            <a:solidFill>
              <a:srgbClr val="FFFFFF"/>
            </a:solidFill>
            <a:prstDash val="solid"/>
            <a:miter lim="800000"/>
          </a:ln>
          <a:effectLst/>
        </p:spPr>
      </p:cxnSp>
      <p:sp>
        <p:nvSpPr>
          <p:cNvPr id="12" name="Picture Placeholder 4">
            <a:extLst>
              <a:ext uri="{FF2B5EF4-FFF2-40B4-BE49-F238E27FC236}">
                <a16:creationId xmlns:a16="http://schemas.microsoft.com/office/drawing/2014/main" id="{7A766D1F-D03C-46B0-B9BB-5642E81F9F1F}"/>
              </a:ext>
            </a:extLst>
          </p:cNvPr>
          <p:cNvSpPr>
            <a:spLocks noGrp="1"/>
          </p:cNvSpPr>
          <p:nvPr>
            <p:ph type="pic" sz="quarter" idx="13"/>
          </p:nvPr>
        </p:nvSpPr>
        <p:spPr>
          <a:xfrm>
            <a:off x="626605" y="1280662"/>
            <a:ext cx="1193806" cy="1043341"/>
          </a:xfrm>
        </p:spPr>
        <p:txBody>
          <a:bodyPr>
            <a:normAutofit/>
          </a:bodyPr>
          <a:lstStyle>
            <a:lvl1pPr>
              <a:defRPr sz="1200">
                <a:solidFill>
                  <a:schemeClr val="bg1"/>
                </a:solidFill>
              </a:defRPr>
            </a:lvl1pPr>
          </a:lstStyle>
          <a:p>
            <a:endParaRPr lang="en-US"/>
          </a:p>
        </p:txBody>
      </p:sp>
      <p:sp>
        <p:nvSpPr>
          <p:cNvPr id="3" name="Text Placeholder 2">
            <a:extLst>
              <a:ext uri="{FF2B5EF4-FFF2-40B4-BE49-F238E27FC236}">
                <a16:creationId xmlns:a16="http://schemas.microsoft.com/office/drawing/2014/main" id="{4A2DE745-67C7-4077-B526-F83F9700BC5D}"/>
              </a:ext>
            </a:extLst>
          </p:cNvPr>
          <p:cNvSpPr>
            <a:spLocks noGrp="1"/>
          </p:cNvSpPr>
          <p:nvPr>
            <p:ph type="body" sz="quarter" idx="14" hasCustomPrompt="1"/>
          </p:nvPr>
        </p:nvSpPr>
        <p:spPr>
          <a:xfrm>
            <a:off x="312844" y="2614137"/>
            <a:ext cx="1760537" cy="406400"/>
          </a:xfrm>
        </p:spPr>
        <p:txBody>
          <a:bodyPr>
            <a:normAutofit/>
          </a:bodyPr>
          <a:lstStyle>
            <a:lvl1pPr marL="0" indent="0" algn="ctr">
              <a:buNone/>
              <a:defRPr sz="1400" b="1">
                <a:solidFill>
                  <a:schemeClr val="bg1"/>
                </a:solidFill>
              </a:defRPr>
            </a:lvl1pPr>
          </a:lstStyle>
          <a:p>
            <a:pPr lvl="0"/>
            <a:r>
              <a:rPr lang="en-US"/>
              <a:t>TITLE</a:t>
            </a:r>
          </a:p>
        </p:txBody>
      </p:sp>
      <p:sp>
        <p:nvSpPr>
          <p:cNvPr id="5" name="Text Placeholder 4">
            <a:extLst>
              <a:ext uri="{FF2B5EF4-FFF2-40B4-BE49-F238E27FC236}">
                <a16:creationId xmlns:a16="http://schemas.microsoft.com/office/drawing/2014/main" id="{3EA3CFB8-B5C9-47E4-95D0-53245F9CCB91}"/>
              </a:ext>
            </a:extLst>
          </p:cNvPr>
          <p:cNvSpPr>
            <a:spLocks noGrp="1"/>
          </p:cNvSpPr>
          <p:nvPr>
            <p:ph type="body" sz="quarter" idx="15" hasCustomPrompt="1"/>
          </p:nvPr>
        </p:nvSpPr>
        <p:spPr>
          <a:xfrm>
            <a:off x="284268" y="3778845"/>
            <a:ext cx="1817687" cy="406400"/>
          </a:xfrm>
        </p:spPr>
        <p:txBody>
          <a:bodyPr>
            <a:normAutofit/>
          </a:bodyPr>
          <a:lstStyle>
            <a:lvl1pPr marL="0" indent="0" algn="ctr">
              <a:buNone/>
              <a:defRPr sz="1200" spc="0">
                <a:solidFill>
                  <a:schemeClr val="bg1"/>
                </a:solidFill>
              </a:defRPr>
            </a:lvl1pPr>
          </a:lstStyle>
          <a:p>
            <a:pPr lvl="0"/>
            <a:r>
              <a:rPr lang="en-US" sz="1200"/>
              <a:t>Subtitle</a:t>
            </a:r>
            <a:endParaRPr lang="en-US"/>
          </a:p>
        </p:txBody>
      </p:sp>
    </p:spTree>
    <p:extLst>
      <p:ext uri="{BB962C8B-B14F-4D97-AF65-F5344CB8AC3E}">
        <p14:creationId xmlns:p14="http://schemas.microsoft.com/office/powerpoint/2010/main" val="38057200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A9D7F1-279D-4FAA-ACF5-B0A2A0619BC7}"/>
              </a:ext>
            </a:extLst>
          </p:cNvPr>
          <p:cNvSpPr/>
          <p:nvPr userDrawn="1"/>
        </p:nvSpPr>
        <p:spPr>
          <a:xfrm>
            <a:off x="0" y="0"/>
            <a:ext cx="2443163" cy="6858000"/>
          </a:xfrm>
          <a:prstGeom prst="rect">
            <a:avLst/>
          </a:prstGeom>
          <a:solidFill>
            <a:srgbClr val="86C9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BCE42BA9-F5B0-42AB-B944-D66D4D90A210}"/>
              </a:ext>
            </a:extLst>
          </p:cNvPr>
          <p:cNvSpPr txBox="1">
            <a:spLocks/>
          </p:cNvSpPr>
          <p:nvPr userDrawn="1"/>
        </p:nvSpPr>
        <p:spPr>
          <a:xfrm>
            <a:off x="312844" y="6161757"/>
            <a:ext cx="1817470" cy="4104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B54709A-E7BC-409B-990E-8CCEA42B97A3}"/>
              </a:ext>
            </a:extLst>
          </p:cNvPr>
          <p:cNvCxnSpPr>
            <a:cxnSpLocks/>
          </p:cNvCxnSpPr>
          <p:nvPr userDrawn="1"/>
        </p:nvCxnSpPr>
        <p:spPr>
          <a:xfrm>
            <a:off x="370268" y="3425939"/>
            <a:ext cx="1702623" cy="0"/>
          </a:xfrm>
          <a:prstGeom prst="line">
            <a:avLst/>
          </a:prstGeom>
          <a:noFill/>
          <a:ln w="6350" cap="flat" cmpd="sng" algn="ctr">
            <a:solidFill>
              <a:srgbClr val="FFFFFF"/>
            </a:solidFill>
            <a:prstDash val="solid"/>
            <a:miter lim="800000"/>
          </a:ln>
          <a:effectLst/>
        </p:spPr>
      </p:cxnSp>
      <p:sp>
        <p:nvSpPr>
          <p:cNvPr id="17" name="Picture Placeholder 4">
            <a:extLst>
              <a:ext uri="{FF2B5EF4-FFF2-40B4-BE49-F238E27FC236}">
                <a16:creationId xmlns:a16="http://schemas.microsoft.com/office/drawing/2014/main" id="{7C47DCC1-7B09-4FF3-ADCB-2FDE3F24CFD1}"/>
              </a:ext>
            </a:extLst>
          </p:cNvPr>
          <p:cNvSpPr>
            <a:spLocks noGrp="1"/>
          </p:cNvSpPr>
          <p:nvPr>
            <p:ph type="pic" sz="quarter" idx="13"/>
          </p:nvPr>
        </p:nvSpPr>
        <p:spPr>
          <a:xfrm>
            <a:off x="626605" y="1280662"/>
            <a:ext cx="1210584" cy="1043341"/>
          </a:xfrm>
        </p:spPr>
        <p:txBody>
          <a:bodyPr>
            <a:normAutofit/>
          </a:bodyPr>
          <a:lstStyle>
            <a:lvl1pPr>
              <a:defRPr sz="1200">
                <a:solidFill>
                  <a:schemeClr val="bg1"/>
                </a:solidFill>
              </a:defRPr>
            </a:lvl1pPr>
          </a:lstStyle>
          <a:p>
            <a:endParaRPr lang="en-US"/>
          </a:p>
        </p:txBody>
      </p:sp>
      <p:sp>
        <p:nvSpPr>
          <p:cNvPr id="18" name="Text Placeholder 2">
            <a:extLst>
              <a:ext uri="{FF2B5EF4-FFF2-40B4-BE49-F238E27FC236}">
                <a16:creationId xmlns:a16="http://schemas.microsoft.com/office/drawing/2014/main" id="{E6ECFA21-0911-4FF6-B044-D6146771E1DE}"/>
              </a:ext>
            </a:extLst>
          </p:cNvPr>
          <p:cNvSpPr>
            <a:spLocks noGrp="1"/>
          </p:cNvSpPr>
          <p:nvPr>
            <p:ph type="body" sz="quarter" idx="14" hasCustomPrompt="1"/>
          </p:nvPr>
        </p:nvSpPr>
        <p:spPr>
          <a:xfrm>
            <a:off x="312844" y="2614137"/>
            <a:ext cx="1760537" cy="406400"/>
          </a:xfrm>
        </p:spPr>
        <p:txBody>
          <a:bodyPr>
            <a:normAutofit/>
          </a:bodyPr>
          <a:lstStyle>
            <a:lvl1pPr marL="0" indent="0" algn="ctr">
              <a:buNone/>
              <a:defRPr sz="1400" b="1">
                <a:solidFill>
                  <a:schemeClr val="bg1"/>
                </a:solidFill>
              </a:defRPr>
            </a:lvl1pPr>
          </a:lstStyle>
          <a:p>
            <a:pPr lvl="0"/>
            <a:r>
              <a:rPr lang="en-US"/>
              <a:t>TITLE</a:t>
            </a:r>
          </a:p>
        </p:txBody>
      </p:sp>
      <p:sp>
        <p:nvSpPr>
          <p:cNvPr id="19" name="Text Placeholder 4">
            <a:extLst>
              <a:ext uri="{FF2B5EF4-FFF2-40B4-BE49-F238E27FC236}">
                <a16:creationId xmlns:a16="http://schemas.microsoft.com/office/drawing/2014/main" id="{6B91E57A-64A6-42E4-93CB-97BDE9CF6204}"/>
              </a:ext>
            </a:extLst>
          </p:cNvPr>
          <p:cNvSpPr>
            <a:spLocks noGrp="1"/>
          </p:cNvSpPr>
          <p:nvPr>
            <p:ph type="body" sz="quarter" idx="15" hasCustomPrompt="1"/>
          </p:nvPr>
        </p:nvSpPr>
        <p:spPr>
          <a:xfrm>
            <a:off x="284268" y="3778845"/>
            <a:ext cx="1817687" cy="406400"/>
          </a:xfrm>
        </p:spPr>
        <p:txBody>
          <a:bodyPr>
            <a:normAutofit/>
          </a:bodyPr>
          <a:lstStyle>
            <a:lvl1pPr marL="0" indent="0" algn="ctr">
              <a:buNone/>
              <a:defRPr sz="1200" spc="0">
                <a:solidFill>
                  <a:schemeClr val="bg1"/>
                </a:solidFill>
              </a:defRPr>
            </a:lvl1pPr>
          </a:lstStyle>
          <a:p>
            <a:pPr lvl="0"/>
            <a:r>
              <a:rPr lang="en-US" sz="1200"/>
              <a:t>Subtitle</a:t>
            </a:r>
            <a:endParaRPr lang="en-US"/>
          </a:p>
        </p:txBody>
      </p:sp>
    </p:spTree>
    <p:extLst>
      <p:ext uri="{BB962C8B-B14F-4D97-AF65-F5344CB8AC3E}">
        <p14:creationId xmlns:p14="http://schemas.microsoft.com/office/powerpoint/2010/main" val="41704397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EB9D13-49A9-42DD-9783-D6109308D280}"/>
              </a:ext>
            </a:extLst>
          </p:cNvPr>
          <p:cNvSpPr/>
          <p:nvPr userDrawn="1"/>
        </p:nvSpPr>
        <p:spPr>
          <a:xfrm>
            <a:off x="0" y="0"/>
            <a:ext cx="2443163" cy="6858000"/>
          </a:xfrm>
          <a:prstGeom prst="rect">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A8CB9411-C048-4FCD-931B-0BB3CD27FAF8}"/>
              </a:ext>
            </a:extLst>
          </p:cNvPr>
          <p:cNvSpPr txBox="1">
            <a:spLocks/>
          </p:cNvSpPr>
          <p:nvPr userDrawn="1"/>
        </p:nvSpPr>
        <p:spPr>
          <a:xfrm>
            <a:off x="312844" y="6161757"/>
            <a:ext cx="1817470" cy="4104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FFFFFF"/>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DEA675F6-6BB9-4BFC-BF16-783B3A434184}"/>
              </a:ext>
            </a:extLst>
          </p:cNvPr>
          <p:cNvCxnSpPr>
            <a:cxnSpLocks/>
          </p:cNvCxnSpPr>
          <p:nvPr userDrawn="1"/>
        </p:nvCxnSpPr>
        <p:spPr>
          <a:xfrm>
            <a:off x="370268" y="3425939"/>
            <a:ext cx="1702623" cy="0"/>
          </a:xfrm>
          <a:prstGeom prst="line">
            <a:avLst/>
          </a:prstGeom>
          <a:noFill/>
          <a:ln w="6350" cap="flat" cmpd="sng" algn="ctr">
            <a:solidFill>
              <a:srgbClr val="FFFFFF"/>
            </a:solidFill>
            <a:prstDash val="solid"/>
            <a:miter lim="800000"/>
          </a:ln>
          <a:effectLst/>
        </p:spPr>
      </p:cxnSp>
      <p:sp>
        <p:nvSpPr>
          <p:cNvPr id="13" name="Picture Placeholder 4">
            <a:extLst>
              <a:ext uri="{FF2B5EF4-FFF2-40B4-BE49-F238E27FC236}">
                <a16:creationId xmlns:a16="http://schemas.microsoft.com/office/drawing/2014/main" id="{0591B7C5-C414-434E-A119-7CF5DA466E31}"/>
              </a:ext>
            </a:extLst>
          </p:cNvPr>
          <p:cNvSpPr>
            <a:spLocks noGrp="1"/>
          </p:cNvSpPr>
          <p:nvPr>
            <p:ph type="pic" sz="quarter" idx="13"/>
          </p:nvPr>
        </p:nvSpPr>
        <p:spPr>
          <a:xfrm>
            <a:off x="626605" y="1280662"/>
            <a:ext cx="1227362" cy="1043341"/>
          </a:xfrm>
        </p:spPr>
        <p:txBody>
          <a:bodyPr>
            <a:normAutofit/>
          </a:bodyPr>
          <a:lstStyle>
            <a:lvl1pPr>
              <a:defRPr sz="1200">
                <a:solidFill>
                  <a:schemeClr val="bg1"/>
                </a:solidFill>
              </a:defRPr>
            </a:lvl1pPr>
          </a:lstStyle>
          <a:p>
            <a:endParaRPr lang="en-US"/>
          </a:p>
        </p:txBody>
      </p:sp>
      <p:sp>
        <p:nvSpPr>
          <p:cNvPr id="14" name="Text Placeholder 2">
            <a:extLst>
              <a:ext uri="{FF2B5EF4-FFF2-40B4-BE49-F238E27FC236}">
                <a16:creationId xmlns:a16="http://schemas.microsoft.com/office/drawing/2014/main" id="{F938F098-B9D5-44A5-87BD-0BAE7C95300D}"/>
              </a:ext>
            </a:extLst>
          </p:cNvPr>
          <p:cNvSpPr>
            <a:spLocks noGrp="1"/>
          </p:cNvSpPr>
          <p:nvPr>
            <p:ph type="body" sz="quarter" idx="14" hasCustomPrompt="1"/>
          </p:nvPr>
        </p:nvSpPr>
        <p:spPr>
          <a:xfrm>
            <a:off x="312844" y="2614137"/>
            <a:ext cx="1760537" cy="406400"/>
          </a:xfrm>
        </p:spPr>
        <p:txBody>
          <a:bodyPr>
            <a:normAutofit/>
          </a:bodyPr>
          <a:lstStyle>
            <a:lvl1pPr marL="0" indent="0" algn="ctr">
              <a:buNone/>
              <a:defRPr sz="1400" b="1">
                <a:solidFill>
                  <a:schemeClr val="bg1"/>
                </a:solidFill>
              </a:defRPr>
            </a:lvl1pPr>
          </a:lstStyle>
          <a:p>
            <a:pPr lvl="0"/>
            <a:r>
              <a:rPr lang="en-US"/>
              <a:t>TITLE</a:t>
            </a:r>
          </a:p>
        </p:txBody>
      </p:sp>
      <p:sp>
        <p:nvSpPr>
          <p:cNvPr id="15" name="Text Placeholder 4">
            <a:extLst>
              <a:ext uri="{FF2B5EF4-FFF2-40B4-BE49-F238E27FC236}">
                <a16:creationId xmlns:a16="http://schemas.microsoft.com/office/drawing/2014/main" id="{D5F53DDC-94E8-4505-9792-B3CE4B7A7586}"/>
              </a:ext>
            </a:extLst>
          </p:cNvPr>
          <p:cNvSpPr>
            <a:spLocks noGrp="1"/>
          </p:cNvSpPr>
          <p:nvPr>
            <p:ph type="body" sz="quarter" idx="15" hasCustomPrompt="1"/>
          </p:nvPr>
        </p:nvSpPr>
        <p:spPr>
          <a:xfrm>
            <a:off x="284268" y="3778845"/>
            <a:ext cx="1817687" cy="406400"/>
          </a:xfrm>
        </p:spPr>
        <p:txBody>
          <a:bodyPr>
            <a:normAutofit/>
          </a:bodyPr>
          <a:lstStyle>
            <a:lvl1pPr marL="0" indent="0" algn="ctr">
              <a:buNone/>
              <a:defRPr sz="1200" spc="0">
                <a:solidFill>
                  <a:schemeClr val="bg1"/>
                </a:solidFill>
              </a:defRPr>
            </a:lvl1pPr>
          </a:lstStyle>
          <a:p>
            <a:pPr lvl="0"/>
            <a:r>
              <a:rPr lang="en-US" sz="1200"/>
              <a:t>Subtitle</a:t>
            </a:r>
            <a:endParaRPr lang="en-US"/>
          </a:p>
        </p:txBody>
      </p:sp>
    </p:spTree>
    <p:extLst>
      <p:ext uri="{BB962C8B-B14F-4D97-AF65-F5344CB8AC3E}">
        <p14:creationId xmlns:p14="http://schemas.microsoft.com/office/powerpoint/2010/main" val="249172634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A4E453-E687-46F0-8B5C-58D8418629D7}"/>
              </a:ext>
            </a:extLst>
          </p:cNvPr>
          <p:cNvSpPr txBox="1">
            <a:spLocks/>
          </p:cNvSpPr>
          <p:nvPr userDrawn="1"/>
        </p:nvSpPr>
        <p:spPr>
          <a:xfrm>
            <a:off x="9284369" y="6376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rgbClr val="3F434F"/>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F434F"/>
              </a:solidFill>
              <a:effectLst/>
              <a:uLnTx/>
              <a:uFillTx/>
              <a:latin typeface="Calibri Light" panose="020F0302020204030204"/>
            </a:endParaRPr>
          </a:p>
        </p:txBody>
      </p:sp>
      <p:pic>
        <p:nvPicPr>
          <p:cNvPr id="3" name="Picture 2">
            <a:extLst>
              <a:ext uri="{FF2B5EF4-FFF2-40B4-BE49-F238E27FC236}">
                <a16:creationId xmlns:a16="http://schemas.microsoft.com/office/drawing/2014/main" id="{653C8EA8-6608-45E3-B87A-ED2C19E9BC44}"/>
              </a:ext>
            </a:extLst>
          </p:cNvPr>
          <p:cNvPicPr>
            <a:picLocks noChangeAspect="1"/>
          </p:cNvPicPr>
          <p:nvPr userDrawn="1"/>
        </p:nvPicPr>
        <p:blipFill>
          <a:blip r:embed="rId2"/>
          <a:stretch>
            <a:fillRect/>
          </a:stretch>
        </p:blipFill>
        <p:spPr>
          <a:xfrm>
            <a:off x="130629" y="6227722"/>
            <a:ext cx="1262744" cy="630278"/>
          </a:xfrm>
          <a:prstGeom prst="rect">
            <a:avLst/>
          </a:prstGeom>
        </p:spPr>
      </p:pic>
      <p:sp>
        <p:nvSpPr>
          <p:cNvPr id="5" name="Text Placeholder 4">
            <a:extLst>
              <a:ext uri="{FF2B5EF4-FFF2-40B4-BE49-F238E27FC236}">
                <a16:creationId xmlns:a16="http://schemas.microsoft.com/office/drawing/2014/main" id="{0DC7FC7D-B147-4EAC-80E4-4DDE2AD61A73}"/>
              </a:ext>
            </a:extLst>
          </p:cNvPr>
          <p:cNvSpPr>
            <a:spLocks noGrp="1"/>
          </p:cNvSpPr>
          <p:nvPr>
            <p:ph type="body" sz="quarter" idx="10" hasCustomPrompt="1"/>
          </p:nvPr>
        </p:nvSpPr>
        <p:spPr>
          <a:xfrm>
            <a:off x="419100" y="511175"/>
            <a:ext cx="11312525" cy="5649913"/>
          </a:xfrm>
        </p:spPr>
        <p:txBody>
          <a:bodyPr>
            <a:normAutofit/>
          </a:bodyPr>
          <a:lstStyle>
            <a:lvl1pPr marL="0" indent="0">
              <a:buNone/>
              <a:defRPr sz="1800" spc="0">
                <a:solidFill>
                  <a:srgbClr val="3F434F"/>
                </a:solidFill>
              </a:defRPr>
            </a:lvl1pPr>
            <a:lvl2pPr>
              <a:defRPr sz="1800" spc="0"/>
            </a:lvl2pPr>
            <a:lvl3pPr>
              <a:defRPr sz="1800" spc="0"/>
            </a:lvl3pPr>
            <a:lvl4pPr>
              <a:defRPr sz="1800" spc="0"/>
            </a:lvl4pPr>
            <a:lvl5pPr>
              <a:defRPr sz="1800" spc="0"/>
            </a:lvl5pPr>
          </a:lstStyle>
          <a:p>
            <a:pPr lvl="0"/>
            <a:r>
              <a:rPr lang="en-US"/>
              <a:t>Insert text</a:t>
            </a:r>
          </a:p>
        </p:txBody>
      </p:sp>
    </p:spTree>
    <p:extLst>
      <p:ext uri="{BB962C8B-B14F-4D97-AF65-F5344CB8AC3E}">
        <p14:creationId xmlns:p14="http://schemas.microsoft.com/office/powerpoint/2010/main" val="20038533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F434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5188BF-D41A-4BA3-A217-CB3C8029C8D6}"/>
              </a:ext>
            </a:extLst>
          </p:cNvPr>
          <p:cNvPicPr>
            <a:picLocks noChangeAspect="1"/>
          </p:cNvPicPr>
          <p:nvPr userDrawn="1"/>
        </p:nvPicPr>
        <p:blipFill rotWithShape="1">
          <a:blip r:embed="rId2"/>
          <a:srcRect l="44516" r="15696"/>
          <a:stretch/>
        </p:blipFill>
        <p:spPr>
          <a:xfrm>
            <a:off x="0" y="0"/>
            <a:ext cx="4303776" cy="6858000"/>
          </a:xfrm>
          <a:prstGeom prst="rect">
            <a:avLst/>
          </a:prstGeom>
        </p:spPr>
      </p:pic>
      <p:sp>
        <p:nvSpPr>
          <p:cNvPr id="5" name="Oval 4">
            <a:extLst>
              <a:ext uri="{FF2B5EF4-FFF2-40B4-BE49-F238E27FC236}">
                <a16:creationId xmlns:a16="http://schemas.microsoft.com/office/drawing/2014/main" id="{4C988CED-BC1F-4F36-AF5F-7B0E26D97FDB}"/>
              </a:ext>
            </a:extLst>
          </p:cNvPr>
          <p:cNvSpPr/>
          <p:nvPr userDrawn="1"/>
        </p:nvSpPr>
        <p:spPr>
          <a:xfrm>
            <a:off x="3379489" y="2431228"/>
            <a:ext cx="1785770" cy="1785770"/>
          </a:xfrm>
          <a:prstGeom prst="ellips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F2191292-9740-4D0D-B8E7-8E7E16D308F6}"/>
              </a:ext>
            </a:extLst>
          </p:cNvPr>
          <p:cNvSpPr/>
          <p:nvPr userDrawn="1"/>
        </p:nvSpPr>
        <p:spPr>
          <a:xfrm>
            <a:off x="611189" y="1104900"/>
            <a:ext cx="11026301" cy="4618298"/>
          </a:xfrm>
          <a:prstGeom prst="frame">
            <a:avLst>
              <a:gd name="adj1" fmla="val 3276"/>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1A24F9B4-2575-4CC6-8C97-0FF28316C856}"/>
              </a:ext>
            </a:extLst>
          </p:cNvPr>
          <p:cNvSpPr>
            <a:spLocks noGrp="1"/>
          </p:cNvSpPr>
          <p:nvPr>
            <p:ph type="pic" sz="quarter" idx="10"/>
          </p:nvPr>
        </p:nvSpPr>
        <p:spPr>
          <a:xfrm>
            <a:off x="3657600" y="2733773"/>
            <a:ext cx="1235632" cy="1121790"/>
          </a:xfrm>
        </p:spPr>
        <p:txBody>
          <a:bodyPr>
            <a:normAutofit/>
          </a:bodyPr>
          <a:lstStyle>
            <a:lvl1pPr marL="0" indent="0">
              <a:buNone/>
              <a:defRPr sz="1200"/>
            </a:lvl1pPr>
          </a:lstStyle>
          <a:p>
            <a:endParaRPr lang="en-US"/>
          </a:p>
        </p:txBody>
      </p:sp>
      <p:sp>
        <p:nvSpPr>
          <p:cNvPr id="10" name="Text Placeholder 15">
            <a:extLst>
              <a:ext uri="{FF2B5EF4-FFF2-40B4-BE49-F238E27FC236}">
                <a16:creationId xmlns:a16="http://schemas.microsoft.com/office/drawing/2014/main" id="{E8DA8CE3-58B7-4922-8E67-4A3CF166B5D0}"/>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2654158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0806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r Section 2">
    <p:spTree>
      <p:nvGrpSpPr>
        <p:cNvPr id="1" name=""/>
        <p:cNvGrpSpPr/>
        <p:nvPr/>
      </p:nvGrpSpPr>
      <p:grpSpPr>
        <a:xfrm>
          <a:off x="0" y="0"/>
          <a:ext cx="0" cy="0"/>
          <a:chOff x="0" y="0"/>
          <a:chExt cx="0" cy="0"/>
        </a:xfrm>
      </p:grpSpPr>
      <p:pic>
        <p:nvPicPr>
          <p:cNvPr id="4" name="Picture 3" descr="A blue room&#10;&#10;Description automatically generated">
            <a:extLst>
              <a:ext uri="{FF2B5EF4-FFF2-40B4-BE49-F238E27FC236}">
                <a16:creationId xmlns:a16="http://schemas.microsoft.com/office/drawing/2014/main" id="{8732545F-7704-4E09-AA6A-43E6D6E485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130"/>
          <a:stretch/>
        </p:blipFill>
        <p:spPr>
          <a:xfrm>
            <a:off x="8166" y="-14951"/>
            <a:ext cx="4440306" cy="6858000"/>
          </a:xfrm>
          <a:prstGeom prst="rect">
            <a:avLst/>
          </a:prstGeom>
        </p:spPr>
      </p:pic>
      <p:sp>
        <p:nvSpPr>
          <p:cNvPr id="5" name="Rectangle 4">
            <a:extLst>
              <a:ext uri="{FF2B5EF4-FFF2-40B4-BE49-F238E27FC236}">
                <a16:creationId xmlns:a16="http://schemas.microsoft.com/office/drawing/2014/main" id="{241708FC-25C3-411B-888E-11C27CEFE8A3}"/>
              </a:ext>
            </a:extLst>
          </p:cNvPr>
          <p:cNvSpPr/>
          <p:nvPr userDrawn="1"/>
        </p:nvSpPr>
        <p:spPr>
          <a:xfrm>
            <a:off x="4318638" y="-14951"/>
            <a:ext cx="7930040"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E9F70505-26CD-4C5A-A8ED-B93DAD0D979D}"/>
              </a:ext>
            </a:extLst>
          </p:cNvPr>
          <p:cNvSpPr/>
          <p:nvPr userDrawn="1"/>
        </p:nvSpPr>
        <p:spPr>
          <a:xfrm>
            <a:off x="713064" y="1104900"/>
            <a:ext cx="10924426" cy="4618298"/>
          </a:xfrm>
          <a:prstGeom prst="frame">
            <a:avLst>
              <a:gd name="adj1" fmla="val 3276"/>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E81F0F6-BB96-4A79-89AE-B5EE097ECCCA}"/>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9" name="Subtitle 2">
            <a:extLst>
              <a:ext uri="{FF2B5EF4-FFF2-40B4-BE49-F238E27FC236}">
                <a16:creationId xmlns:a16="http://schemas.microsoft.com/office/drawing/2014/main" id="{CBE0577F-7A7F-4386-8A03-A9C4EBF65490}"/>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7B211332-0AEC-4935-9312-3C4448459A7A}"/>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2597931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r Section 3">
    <p:spTree>
      <p:nvGrpSpPr>
        <p:cNvPr id="1" name=""/>
        <p:cNvGrpSpPr/>
        <p:nvPr/>
      </p:nvGrpSpPr>
      <p:grpSpPr>
        <a:xfrm>
          <a:off x="0" y="0"/>
          <a:ext cx="0" cy="0"/>
          <a:chOff x="0" y="0"/>
          <a:chExt cx="0" cy="0"/>
        </a:xfrm>
      </p:grpSpPr>
      <p:pic>
        <p:nvPicPr>
          <p:cNvPr id="3" name="Picture 2" descr="A picture containing indoor, person, plane, sitting&#10;&#10;Description automatically generated">
            <a:extLst>
              <a:ext uri="{FF2B5EF4-FFF2-40B4-BE49-F238E27FC236}">
                <a16:creationId xmlns:a16="http://schemas.microsoft.com/office/drawing/2014/main" id="{4BECCD4C-4AAB-4494-822A-F739816E67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270220" cy="6858000"/>
          </a:xfrm>
          <a:prstGeom prst="rect">
            <a:avLst/>
          </a:prstGeom>
          <a:ln>
            <a:noFill/>
          </a:ln>
        </p:spPr>
      </p:pic>
      <p:sp>
        <p:nvSpPr>
          <p:cNvPr id="5" name="Rectangle 4">
            <a:extLst>
              <a:ext uri="{FF2B5EF4-FFF2-40B4-BE49-F238E27FC236}">
                <a16:creationId xmlns:a16="http://schemas.microsoft.com/office/drawing/2014/main" id="{241708FC-25C3-411B-888E-11C27CEFE8A3}"/>
              </a:ext>
            </a:extLst>
          </p:cNvPr>
          <p:cNvSpPr/>
          <p:nvPr userDrawn="1"/>
        </p:nvSpPr>
        <p:spPr>
          <a:xfrm>
            <a:off x="4270220" y="0"/>
            <a:ext cx="7978459"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D0D0AD2F-4C87-4D21-B3B8-9ACBEDC5B596}"/>
              </a:ext>
            </a:extLst>
          </p:cNvPr>
          <p:cNvSpPr/>
          <p:nvPr userDrawn="1"/>
        </p:nvSpPr>
        <p:spPr>
          <a:xfrm>
            <a:off x="611189" y="1104900"/>
            <a:ext cx="11026301" cy="4618298"/>
          </a:xfrm>
          <a:prstGeom prst="frame">
            <a:avLst>
              <a:gd name="adj1" fmla="val 3276"/>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56401D-D4D8-4E8C-9181-7F6807485358}"/>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FDFC98C6-E328-46DD-A6E9-65E08D484F47}"/>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E6F5C9B7-61FE-42B7-8959-80E17DC44C1F}"/>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23282615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r Section 4">
    <p:spTree>
      <p:nvGrpSpPr>
        <p:cNvPr id="1" name=""/>
        <p:cNvGrpSpPr/>
        <p:nvPr/>
      </p:nvGrpSpPr>
      <p:grpSpPr>
        <a:xfrm>
          <a:off x="0" y="0"/>
          <a:ext cx="0" cy="0"/>
          <a:chOff x="0" y="0"/>
          <a:chExt cx="0" cy="0"/>
        </a:xfrm>
      </p:grpSpPr>
      <p:pic>
        <p:nvPicPr>
          <p:cNvPr id="4" name="Picture 3" descr="A group of young men sitting next to a river&#10;&#10;Description automatically generated">
            <a:extLst>
              <a:ext uri="{FF2B5EF4-FFF2-40B4-BE49-F238E27FC236}">
                <a16:creationId xmlns:a16="http://schemas.microsoft.com/office/drawing/2014/main" id="{E5DCBB30-4826-433A-8EE4-35B55231C4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090" r="29912"/>
          <a:stretch/>
        </p:blipFill>
        <p:spPr>
          <a:xfrm>
            <a:off x="0" y="0"/>
            <a:ext cx="4320330" cy="6858000"/>
          </a:xfrm>
          <a:prstGeom prst="rect">
            <a:avLst/>
          </a:prstGeom>
        </p:spPr>
      </p:pic>
      <p:sp>
        <p:nvSpPr>
          <p:cNvPr id="5" name="Rectangle 4">
            <a:extLst>
              <a:ext uri="{FF2B5EF4-FFF2-40B4-BE49-F238E27FC236}">
                <a16:creationId xmlns:a16="http://schemas.microsoft.com/office/drawing/2014/main" id="{241708FC-25C3-411B-888E-11C27CEFE8A3}"/>
              </a:ext>
            </a:extLst>
          </p:cNvPr>
          <p:cNvSpPr/>
          <p:nvPr userDrawn="1"/>
        </p:nvSpPr>
        <p:spPr>
          <a:xfrm>
            <a:off x="4303776" y="0"/>
            <a:ext cx="7952540"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F3DC12D0-80DA-41F1-8E93-9ABB22BA467D}"/>
              </a:ext>
            </a:extLst>
          </p:cNvPr>
          <p:cNvSpPr/>
          <p:nvPr userDrawn="1"/>
        </p:nvSpPr>
        <p:spPr>
          <a:xfrm>
            <a:off x="695009" y="1133348"/>
            <a:ext cx="11026301" cy="4618298"/>
          </a:xfrm>
          <a:prstGeom prst="frame">
            <a:avLst>
              <a:gd name="adj1" fmla="val 3276"/>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9AC5A02E-A47A-4BFE-A94D-A0D7C1B2A742}"/>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82AFAEEA-A95F-4B81-AE25-8F95A18AC39C}"/>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0188DD91-53BE-4EC0-A150-225994D58A53}"/>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39878336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r Section 5">
    <p:spTree>
      <p:nvGrpSpPr>
        <p:cNvPr id="1" name=""/>
        <p:cNvGrpSpPr/>
        <p:nvPr/>
      </p:nvGrpSpPr>
      <p:grpSpPr>
        <a:xfrm>
          <a:off x="0" y="0"/>
          <a:ext cx="0" cy="0"/>
          <a:chOff x="0" y="0"/>
          <a:chExt cx="0" cy="0"/>
        </a:xfrm>
      </p:grpSpPr>
      <p:pic>
        <p:nvPicPr>
          <p:cNvPr id="3" name="Picture 2" descr="A picture containing person, food, person, person&#10;&#10;Description automatically generated">
            <a:extLst>
              <a:ext uri="{FF2B5EF4-FFF2-40B4-BE49-F238E27FC236}">
                <a16:creationId xmlns:a16="http://schemas.microsoft.com/office/drawing/2014/main" id="{C9463B9B-C2AE-41B9-835E-05527ADBD2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82" r="20178"/>
          <a:stretch/>
        </p:blipFill>
        <p:spPr>
          <a:xfrm>
            <a:off x="8165" y="0"/>
            <a:ext cx="4295611" cy="6858000"/>
          </a:xfrm>
          <a:prstGeom prst="rect">
            <a:avLst/>
          </a:prstGeom>
          <a:ln>
            <a:noFill/>
          </a:ln>
        </p:spPr>
      </p:pic>
      <p:sp>
        <p:nvSpPr>
          <p:cNvPr id="5" name="Rectangle 4">
            <a:extLst>
              <a:ext uri="{FF2B5EF4-FFF2-40B4-BE49-F238E27FC236}">
                <a16:creationId xmlns:a16="http://schemas.microsoft.com/office/drawing/2014/main" id="{241708FC-25C3-411B-888E-11C27CEFE8A3}"/>
              </a:ext>
            </a:extLst>
          </p:cNvPr>
          <p:cNvSpPr/>
          <p:nvPr userDrawn="1"/>
        </p:nvSpPr>
        <p:spPr>
          <a:xfrm>
            <a:off x="4303776" y="0"/>
            <a:ext cx="7959344"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1B04F139-31B0-4CC1-9752-481495E91D45}"/>
              </a:ext>
            </a:extLst>
          </p:cNvPr>
          <p:cNvSpPr/>
          <p:nvPr userDrawn="1"/>
        </p:nvSpPr>
        <p:spPr>
          <a:xfrm>
            <a:off x="554510" y="1033713"/>
            <a:ext cx="11082980" cy="4760671"/>
          </a:xfrm>
          <a:prstGeom prst="frame">
            <a:avLst>
              <a:gd name="adj1" fmla="val 3276"/>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D49FA3C-C603-4FF0-9CC8-4C2AF599A40D}"/>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8B12DF07-F217-4325-91DC-C929F88B20AD}"/>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71B652B7-81BE-477D-A209-60D28A078256}"/>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314279071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r Section 6">
    <p:spTree>
      <p:nvGrpSpPr>
        <p:cNvPr id="1" name=""/>
        <p:cNvGrpSpPr/>
        <p:nvPr/>
      </p:nvGrpSpPr>
      <p:grpSpPr>
        <a:xfrm>
          <a:off x="0" y="0"/>
          <a:ext cx="0" cy="0"/>
          <a:chOff x="0" y="0"/>
          <a:chExt cx="0" cy="0"/>
        </a:xfrm>
      </p:grpSpPr>
      <p:pic>
        <p:nvPicPr>
          <p:cNvPr id="3" name="Picture 2" descr="A picture containing outdoor, person, person, sport&#10;&#10;Description automatically generated">
            <a:extLst>
              <a:ext uri="{FF2B5EF4-FFF2-40B4-BE49-F238E27FC236}">
                <a16:creationId xmlns:a16="http://schemas.microsoft.com/office/drawing/2014/main" id="{17FCE1A6-F7D7-4561-AA27-F909E6FB96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5536" r="9749"/>
          <a:stretch/>
        </p:blipFill>
        <p:spPr>
          <a:xfrm>
            <a:off x="0" y="0"/>
            <a:ext cx="4593380" cy="6858000"/>
          </a:xfrm>
          <a:prstGeom prst="rect">
            <a:avLst/>
          </a:prstGeom>
        </p:spPr>
      </p:pic>
      <p:sp>
        <p:nvSpPr>
          <p:cNvPr id="5" name="Rectangle 4">
            <a:extLst>
              <a:ext uri="{FF2B5EF4-FFF2-40B4-BE49-F238E27FC236}">
                <a16:creationId xmlns:a16="http://schemas.microsoft.com/office/drawing/2014/main" id="{241708FC-25C3-411B-888E-11C27CEFE8A3}"/>
              </a:ext>
            </a:extLst>
          </p:cNvPr>
          <p:cNvSpPr/>
          <p:nvPr userDrawn="1"/>
        </p:nvSpPr>
        <p:spPr>
          <a:xfrm>
            <a:off x="4270220" y="0"/>
            <a:ext cx="7978460" cy="6858000"/>
          </a:xfrm>
          <a:prstGeom prst="rect">
            <a:avLst/>
          </a:prstGeom>
          <a:solidFill>
            <a:srgbClr val="3F4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D0D0AD2F-4C87-4D21-B3B8-9ACBEDC5B596}"/>
              </a:ext>
            </a:extLst>
          </p:cNvPr>
          <p:cNvSpPr/>
          <p:nvPr userDrawn="1"/>
        </p:nvSpPr>
        <p:spPr>
          <a:xfrm>
            <a:off x="611189" y="1104900"/>
            <a:ext cx="11026301" cy="4618298"/>
          </a:xfrm>
          <a:prstGeom prst="frame">
            <a:avLst>
              <a:gd name="adj1" fmla="val 3276"/>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0FD32E-2E80-4BC8-A9A5-1ED9DC314386}"/>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E3C79BBE-25A9-44A3-B679-88D2FDBE8D51}"/>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D0B2C4FF-984D-4314-817C-498FF92EC33C}"/>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23751385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r Section 7">
    <p:spTree>
      <p:nvGrpSpPr>
        <p:cNvPr id="1" name=""/>
        <p:cNvGrpSpPr/>
        <p:nvPr/>
      </p:nvGrpSpPr>
      <p:grpSpPr>
        <a:xfrm>
          <a:off x="0" y="0"/>
          <a:ext cx="0" cy="0"/>
          <a:chOff x="0" y="0"/>
          <a:chExt cx="0" cy="0"/>
        </a:xfrm>
      </p:grpSpPr>
      <p:pic>
        <p:nvPicPr>
          <p:cNvPr id="4" name="Picture 3" descr="A large building&#10;&#10;Description automatically generated">
            <a:extLst>
              <a:ext uri="{FF2B5EF4-FFF2-40B4-BE49-F238E27FC236}">
                <a16:creationId xmlns:a16="http://schemas.microsoft.com/office/drawing/2014/main" id="{42D69494-BB91-42CC-87CB-04367FCDE2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522" r="14040"/>
          <a:stretch/>
        </p:blipFill>
        <p:spPr>
          <a:xfrm>
            <a:off x="28870" y="-1"/>
            <a:ext cx="4274904" cy="6857999"/>
          </a:xfrm>
          <a:prstGeom prst="rect">
            <a:avLst/>
          </a:prstGeom>
        </p:spPr>
      </p:pic>
      <p:sp>
        <p:nvSpPr>
          <p:cNvPr id="5" name="Rectangle 4">
            <a:extLst>
              <a:ext uri="{FF2B5EF4-FFF2-40B4-BE49-F238E27FC236}">
                <a16:creationId xmlns:a16="http://schemas.microsoft.com/office/drawing/2014/main" id="{241708FC-25C3-411B-888E-11C27CEFE8A3}"/>
              </a:ext>
            </a:extLst>
          </p:cNvPr>
          <p:cNvSpPr/>
          <p:nvPr userDrawn="1"/>
        </p:nvSpPr>
        <p:spPr>
          <a:xfrm>
            <a:off x="4303776" y="0"/>
            <a:ext cx="7944904" cy="6858000"/>
          </a:xfrm>
          <a:prstGeom prst="rect">
            <a:avLst/>
          </a:prstGeom>
          <a:solidFill>
            <a:srgbClr val="3F43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ame 9">
            <a:extLst>
              <a:ext uri="{FF2B5EF4-FFF2-40B4-BE49-F238E27FC236}">
                <a16:creationId xmlns:a16="http://schemas.microsoft.com/office/drawing/2014/main" id="{C24C7FBF-134E-4056-AAC2-D05FD0C0A7BB}"/>
              </a:ext>
            </a:extLst>
          </p:cNvPr>
          <p:cNvSpPr/>
          <p:nvPr userDrawn="1"/>
        </p:nvSpPr>
        <p:spPr>
          <a:xfrm>
            <a:off x="611189" y="1104900"/>
            <a:ext cx="11026301" cy="4618298"/>
          </a:xfrm>
          <a:prstGeom prst="frame">
            <a:avLst>
              <a:gd name="adj1" fmla="val 3276"/>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7FBEE18-2C64-41F9-9890-80C7FA834237}"/>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86FB2802-D726-47F0-89CB-47F8C0AA742A}"/>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1">
            <a:extLst>
              <a:ext uri="{FF2B5EF4-FFF2-40B4-BE49-F238E27FC236}">
                <a16:creationId xmlns:a16="http://schemas.microsoft.com/office/drawing/2014/main" id="{125B8CCF-8C95-4716-8953-09BA8DB174BF}"/>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2756286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r Section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41708FC-25C3-411B-888E-11C27CEFE8A3}"/>
              </a:ext>
            </a:extLst>
          </p:cNvPr>
          <p:cNvSpPr/>
          <p:nvPr userDrawn="1"/>
        </p:nvSpPr>
        <p:spPr>
          <a:xfrm>
            <a:off x="4303776" y="0"/>
            <a:ext cx="7944902" cy="6858000"/>
          </a:xfrm>
          <a:prstGeom prst="rect">
            <a:avLst/>
          </a:prstGeom>
          <a:solidFill>
            <a:srgbClr val="3F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plant&#10;&#10;Description automatically generated">
            <a:extLst>
              <a:ext uri="{FF2B5EF4-FFF2-40B4-BE49-F238E27FC236}">
                <a16:creationId xmlns:a16="http://schemas.microsoft.com/office/drawing/2014/main" id="{EB4D04B1-A045-4BF5-9BBB-A8265EDFAEB3}"/>
              </a:ext>
            </a:extLst>
          </p:cNvPr>
          <p:cNvPicPr>
            <a:picLocks noChangeAspect="1"/>
          </p:cNvPicPr>
          <p:nvPr userDrawn="1"/>
        </p:nvPicPr>
        <p:blipFill rotWithShape="1">
          <a:blip r:embed="rId2"/>
          <a:srcRect l="20557" r="41064"/>
          <a:stretch/>
        </p:blipFill>
        <p:spPr>
          <a:xfrm>
            <a:off x="0" y="0"/>
            <a:ext cx="4310588" cy="6858000"/>
          </a:xfrm>
          <a:prstGeom prst="rect">
            <a:avLst/>
          </a:prstGeom>
        </p:spPr>
      </p:pic>
      <p:sp>
        <p:nvSpPr>
          <p:cNvPr id="10" name="Frame 9">
            <a:extLst>
              <a:ext uri="{FF2B5EF4-FFF2-40B4-BE49-F238E27FC236}">
                <a16:creationId xmlns:a16="http://schemas.microsoft.com/office/drawing/2014/main" id="{C24C7FBF-134E-4056-AAC2-D05FD0C0A7BB}"/>
              </a:ext>
            </a:extLst>
          </p:cNvPr>
          <p:cNvSpPr/>
          <p:nvPr userDrawn="1"/>
        </p:nvSpPr>
        <p:spPr>
          <a:xfrm>
            <a:off x="611189" y="1104900"/>
            <a:ext cx="11026301" cy="4618298"/>
          </a:xfrm>
          <a:prstGeom prst="frame">
            <a:avLst>
              <a:gd name="adj1" fmla="val 3276"/>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A06891B-C8BD-4417-87C5-588C456E45CD}"/>
              </a:ext>
            </a:extLst>
          </p:cNvPr>
          <p:cNvPicPr>
            <a:picLocks noChangeAspect="1"/>
          </p:cNvPicPr>
          <p:nvPr userDrawn="1"/>
        </p:nvPicPr>
        <p:blipFill rotWithShape="1">
          <a:blip r:embed="rId3"/>
          <a:srcRect t="20572" b="19958"/>
          <a:stretch/>
        </p:blipFill>
        <p:spPr>
          <a:xfrm>
            <a:off x="9100103" y="5813571"/>
            <a:ext cx="2904543" cy="827675"/>
          </a:xfrm>
          <a:prstGeom prst="rect">
            <a:avLst/>
          </a:prstGeom>
        </p:spPr>
      </p:pic>
      <p:sp>
        <p:nvSpPr>
          <p:cNvPr id="8" name="Subtitle 2">
            <a:extLst>
              <a:ext uri="{FF2B5EF4-FFF2-40B4-BE49-F238E27FC236}">
                <a16:creationId xmlns:a16="http://schemas.microsoft.com/office/drawing/2014/main" id="{3282A020-8BF0-4B9B-8BEF-D93793B14355}"/>
              </a:ext>
            </a:extLst>
          </p:cNvPr>
          <p:cNvSpPr>
            <a:spLocks noGrp="1"/>
          </p:cNvSpPr>
          <p:nvPr>
            <p:ph type="subTitle" idx="1"/>
          </p:nvPr>
        </p:nvSpPr>
        <p:spPr>
          <a:xfrm>
            <a:off x="5318621" y="3482410"/>
            <a:ext cx="5251507" cy="837718"/>
          </a:xfrm>
        </p:spPr>
        <p:txBody>
          <a:bodyPr>
            <a:normAutofit/>
          </a:bodyPr>
          <a:lstStyle>
            <a:lvl1pPr marL="0" indent="0" algn="ctr">
              <a:buNone/>
              <a:defRPr sz="28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B63FBBC5-6549-4108-B718-804D8B5BEA9B}"/>
              </a:ext>
            </a:extLst>
          </p:cNvPr>
          <p:cNvSpPr>
            <a:spLocks noGrp="1"/>
          </p:cNvSpPr>
          <p:nvPr>
            <p:ph type="ctrTitle"/>
          </p:nvPr>
        </p:nvSpPr>
        <p:spPr>
          <a:xfrm>
            <a:off x="5318621" y="2441080"/>
            <a:ext cx="5251508" cy="978630"/>
          </a:xfrm>
        </p:spPr>
        <p:txBody>
          <a:bodyPr anchor="b">
            <a:normAutofit/>
          </a:bodyPr>
          <a:lstStyle>
            <a:lvl1pPr algn="ctr">
              <a:defRPr sz="3200">
                <a:solidFill>
                  <a:schemeClr val="bg1"/>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410311861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5734" y="1166652"/>
            <a:ext cx="5772808" cy="48146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009009" y="6291148"/>
            <a:ext cx="2743200" cy="365125"/>
          </a:xfrm>
        </p:spPr>
        <p:txBody>
          <a:bodyPr/>
          <a:lstStyle/>
          <a:p>
            <a:fld id="{D0E8AE8F-3F35-490D-B19E-A714112A89FC}" type="slidenum">
              <a:rPr lang="en-US" smtClean="0"/>
              <a:t>‹#›</a:t>
            </a:fld>
            <a:endParaRPr lang="en-US"/>
          </a:p>
        </p:txBody>
      </p:sp>
      <p:sp>
        <p:nvSpPr>
          <p:cNvPr id="8" name="Picture Placeholder 5"/>
          <p:cNvSpPr>
            <a:spLocks noGrp="1"/>
          </p:cNvSpPr>
          <p:nvPr>
            <p:ph type="pic" sz="quarter" idx="11"/>
          </p:nvPr>
        </p:nvSpPr>
        <p:spPr>
          <a:xfrm>
            <a:off x="7083973" y="1166653"/>
            <a:ext cx="4269828" cy="2262348"/>
          </a:xfrm>
        </p:spPr>
        <p:txBody>
          <a:bodyPr/>
          <a:lstStyle/>
          <a:p>
            <a:r>
              <a:rPr lang="en-US"/>
              <a:t>Click icon to add picture</a:t>
            </a:r>
          </a:p>
        </p:txBody>
      </p:sp>
      <p:sp>
        <p:nvSpPr>
          <p:cNvPr id="9" name="Picture Placeholder 5"/>
          <p:cNvSpPr>
            <a:spLocks noGrp="1"/>
          </p:cNvSpPr>
          <p:nvPr>
            <p:ph type="pic" sz="quarter" idx="13"/>
          </p:nvPr>
        </p:nvSpPr>
        <p:spPr>
          <a:xfrm>
            <a:off x="7083973" y="3713003"/>
            <a:ext cx="4269828" cy="2268348"/>
          </a:xfrm>
        </p:spPr>
        <p:txBody>
          <a:bodyPr/>
          <a:lstStyle/>
          <a:p>
            <a:r>
              <a:rPr lang="en-US"/>
              <a:t>Click icon to add picture</a:t>
            </a:r>
          </a:p>
        </p:txBody>
      </p:sp>
    </p:spTree>
    <p:extLst>
      <p:ext uri="{BB962C8B-B14F-4D97-AF65-F5344CB8AC3E}">
        <p14:creationId xmlns:p14="http://schemas.microsoft.com/office/powerpoint/2010/main" val="30301162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5734" y="1149874"/>
            <a:ext cx="11121347" cy="264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D0E8AE8F-3F35-490D-B19E-A714112A89FC}" type="slidenum">
              <a:rPr lang="en-US" smtClean="0"/>
              <a:pPr/>
              <a:t>‹#›</a:t>
            </a:fld>
            <a:endParaRPr lang="en-US"/>
          </a:p>
        </p:txBody>
      </p:sp>
      <p:sp>
        <p:nvSpPr>
          <p:cNvPr id="9" name="Picture Placeholder 5"/>
          <p:cNvSpPr>
            <a:spLocks noGrp="1"/>
          </p:cNvSpPr>
          <p:nvPr>
            <p:ph type="pic" sz="quarter" idx="13"/>
          </p:nvPr>
        </p:nvSpPr>
        <p:spPr>
          <a:xfrm>
            <a:off x="475734" y="4062031"/>
            <a:ext cx="3334409" cy="1894151"/>
          </a:xfrm>
        </p:spPr>
        <p:txBody>
          <a:bodyPr>
            <a:normAutofit/>
          </a:bodyPr>
          <a:lstStyle>
            <a:lvl1pPr>
              <a:defRPr sz="2000"/>
            </a:lvl1pPr>
          </a:lstStyle>
          <a:p>
            <a:r>
              <a:rPr lang="en-US"/>
              <a:t>Click icon to add picture</a:t>
            </a:r>
          </a:p>
        </p:txBody>
      </p:sp>
      <p:sp>
        <p:nvSpPr>
          <p:cNvPr id="12" name="Picture Placeholder 5"/>
          <p:cNvSpPr>
            <a:spLocks noGrp="1"/>
          </p:cNvSpPr>
          <p:nvPr>
            <p:ph type="pic" sz="quarter" idx="14"/>
          </p:nvPr>
        </p:nvSpPr>
        <p:spPr>
          <a:xfrm>
            <a:off x="4428795" y="4062031"/>
            <a:ext cx="3334409" cy="1894151"/>
          </a:xfrm>
        </p:spPr>
        <p:txBody>
          <a:bodyPr>
            <a:normAutofit/>
          </a:bodyPr>
          <a:lstStyle>
            <a:lvl1pPr>
              <a:defRPr sz="2000"/>
            </a:lvl1pPr>
          </a:lstStyle>
          <a:p>
            <a:r>
              <a:rPr lang="en-US"/>
              <a:t>Click icon to add picture</a:t>
            </a:r>
          </a:p>
        </p:txBody>
      </p:sp>
      <p:sp>
        <p:nvSpPr>
          <p:cNvPr id="13" name="Picture Placeholder 5"/>
          <p:cNvSpPr>
            <a:spLocks noGrp="1"/>
          </p:cNvSpPr>
          <p:nvPr>
            <p:ph type="pic" sz="quarter" idx="15"/>
          </p:nvPr>
        </p:nvSpPr>
        <p:spPr>
          <a:xfrm>
            <a:off x="8262672" y="4062031"/>
            <a:ext cx="3334409" cy="1894151"/>
          </a:xfrm>
        </p:spPr>
        <p:txBody>
          <a:bodyPr>
            <a:normAutofit/>
          </a:bodyPr>
          <a:lstStyle>
            <a:lvl1pPr>
              <a:defRPr sz="2000"/>
            </a:lvl1pPr>
          </a:lstStyle>
          <a:p>
            <a:r>
              <a:rPr lang="en-US"/>
              <a:t>Click icon to add picture</a:t>
            </a:r>
          </a:p>
        </p:txBody>
      </p:sp>
    </p:spTree>
    <p:extLst>
      <p:ext uri="{BB962C8B-B14F-4D97-AF65-F5344CB8AC3E}">
        <p14:creationId xmlns:p14="http://schemas.microsoft.com/office/powerpoint/2010/main" val="211497746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F434F"/>
        </a:solidFill>
        <a:effectLst/>
      </p:bgPr>
    </p:bg>
    <p:spTree>
      <p:nvGrpSpPr>
        <p:cNvPr id="1" name=""/>
        <p:cNvGrpSpPr/>
        <p:nvPr/>
      </p:nvGrpSpPr>
      <p:grpSpPr>
        <a:xfrm>
          <a:off x="0" y="0"/>
          <a:ext cx="0" cy="0"/>
          <a:chOff x="0" y="0"/>
          <a:chExt cx="0" cy="0"/>
        </a:xfrm>
      </p:grpSpPr>
      <p:pic>
        <p:nvPicPr>
          <p:cNvPr id="4" name="Picture 3" descr="A close up of a plant&#10;&#10;Description automatically generated">
            <a:extLst>
              <a:ext uri="{FF2B5EF4-FFF2-40B4-BE49-F238E27FC236}">
                <a16:creationId xmlns:a16="http://schemas.microsoft.com/office/drawing/2014/main" id="{E1622ADD-3F3C-4AD6-A79F-90F05D6C432A}"/>
              </a:ext>
            </a:extLst>
          </p:cNvPr>
          <p:cNvPicPr>
            <a:picLocks noChangeAspect="1"/>
          </p:cNvPicPr>
          <p:nvPr userDrawn="1"/>
        </p:nvPicPr>
        <p:blipFill rotWithShape="1">
          <a:blip r:embed="rId2"/>
          <a:srcRect l="27588" r="33770"/>
          <a:stretch/>
        </p:blipFill>
        <p:spPr>
          <a:xfrm>
            <a:off x="-1" y="1"/>
            <a:ext cx="4306529" cy="6857999"/>
          </a:xfrm>
          <a:prstGeom prst="rect">
            <a:avLst/>
          </a:prstGeom>
        </p:spPr>
      </p:pic>
      <p:sp>
        <p:nvSpPr>
          <p:cNvPr id="5" name="Oval 4">
            <a:extLst>
              <a:ext uri="{FF2B5EF4-FFF2-40B4-BE49-F238E27FC236}">
                <a16:creationId xmlns:a16="http://schemas.microsoft.com/office/drawing/2014/main" id="{4C988CED-BC1F-4F36-AF5F-7B0E26D97FDB}"/>
              </a:ext>
            </a:extLst>
          </p:cNvPr>
          <p:cNvSpPr/>
          <p:nvPr userDrawn="1"/>
        </p:nvSpPr>
        <p:spPr>
          <a:xfrm>
            <a:off x="3379489" y="2431228"/>
            <a:ext cx="1785770" cy="1785770"/>
          </a:xfrm>
          <a:prstGeom prst="ellips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6" name="Frame 5">
            <a:extLst>
              <a:ext uri="{FF2B5EF4-FFF2-40B4-BE49-F238E27FC236}">
                <a16:creationId xmlns:a16="http://schemas.microsoft.com/office/drawing/2014/main" id="{F2191292-9740-4D0D-B8E7-8E7E16D308F6}"/>
              </a:ext>
            </a:extLst>
          </p:cNvPr>
          <p:cNvSpPr/>
          <p:nvPr userDrawn="1"/>
        </p:nvSpPr>
        <p:spPr>
          <a:xfrm>
            <a:off x="611189" y="1104900"/>
            <a:ext cx="11026301" cy="4618298"/>
          </a:xfrm>
          <a:prstGeom prst="frame">
            <a:avLst>
              <a:gd name="adj1" fmla="val 3276"/>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1A24F9B4-2575-4CC6-8C97-0FF28316C856}"/>
              </a:ext>
            </a:extLst>
          </p:cNvPr>
          <p:cNvSpPr>
            <a:spLocks noGrp="1"/>
          </p:cNvSpPr>
          <p:nvPr>
            <p:ph type="pic" sz="quarter" idx="10"/>
          </p:nvPr>
        </p:nvSpPr>
        <p:spPr>
          <a:xfrm>
            <a:off x="3657600" y="2733773"/>
            <a:ext cx="1235632" cy="1121790"/>
          </a:xfrm>
        </p:spPr>
        <p:txBody>
          <a:bodyPr>
            <a:normAutofit/>
          </a:bodyPr>
          <a:lstStyle>
            <a:lvl1pPr marL="0" indent="0">
              <a:buNone/>
              <a:defRPr sz="1200"/>
            </a:lvl1pPr>
          </a:lstStyle>
          <a:p>
            <a:endParaRPr lang="en-US"/>
          </a:p>
        </p:txBody>
      </p:sp>
      <p:sp>
        <p:nvSpPr>
          <p:cNvPr id="7" name="Text Placeholder 15">
            <a:extLst>
              <a:ext uri="{FF2B5EF4-FFF2-40B4-BE49-F238E27FC236}">
                <a16:creationId xmlns:a16="http://schemas.microsoft.com/office/drawing/2014/main" id="{F8F5A2FC-AF12-4108-B907-05A6B39C0FEF}"/>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22458892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phic Layout 1">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5519258-23EB-4239-8BF8-705D94309187}"/>
              </a:ext>
            </a:extLst>
          </p:cNvPr>
          <p:cNvSpPr txBox="1">
            <a:spLocks/>
          </p:cNvSpPr>
          <p:nvPr userDrawn="1"/>
        </p:nvSpPr>
        <p:spPr>
          <a:xfrm>
            <a:off x="9032700" y="634812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chemeClr val="bg1"/>
                </a:solidFill>
                <a:latin typeface="Calibri Light" panose="020F0302020204030204"/>
              </a:rPr>
              <a:pPr>
                <a:defRPr/>
              </a:pPr>
              <a:t>‹#›</a:t>
            </a:fld>
            <a:endParaRPr lang="en-US">
              <a:solidFill>
                <a:schemeClr val="bg1"/>
              </a:solidFill>
              <a:latin typeface="Calibri Light" panose="020F0302020204030204"/>
            </a:endParaRPr>
          </a:p>
        </p:txBody>
      </p:sp>
      <p:sp>
        <p:nvSpPr>
          <p:cNvPr id="12" name="Oval 11">
            <a:extLst>
              <a:ext uri="{FF2B5EF4-FFF2-40B4-BE49-F238E27FC236}">
                <a16:creationId xmlns:a16="http://schemas.microsoft.com/office/drawing/2014/main" id="{936EFB15-D500-40E5-9BCC-A25082E06412}"/>
              </a:ext>
            </a:extLst>
          </p:cNvPr>
          <p:cNvSpPr/>
          <p:nvPr/>
        </p:nvSpPr>
        <p:spPr>
          <a:xfrm>
            <a:off x="1311227" y="1836276"/>
            <a:ext cx="619495" cy="668368"/>
          </a:xfrm>
          <a:prstGeom prst="ellipse">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1</a:t>
            </a:r>
          </a:p>
        </p:txBody>
      </p:sp>
      <p:sp>
        <p:nvSpPr>
          <p:cNvPr id="13" name="Oval 12">
            <a:extLst>
              <a:ext uri="{FF2B5EF4-FFF2-40B4-BE49-F238E27FC236}">
                <a16:creationId xmlns:a16="http://schemas.microsoft.com/office/drawing/2014/main" id="{FED9CB09-372A-407C-B271-8E44A06FD780}"/>
              </a:ext>
            </a:extLst>
          </p:cNvPr>
          <p:cNvSpPr/>
          <p:nvPr/>
        </p:nvSpPr>
        <p:spPr>
          <a:xfrm>
            <a:off x="4290830" y="1836276"/>
            <a:ext cx="619495" cy="668368"/>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2</a:t>
            </a:r>
          </a:p>
        </p:txBody>
      </p:sp>
      <p:sp>
        <p:nvSpPr>
          <p:cNvPr id="14" name="Oval 13">
            <a:extLst>
              <a:ext uri="{FF2B5EF4-FFF2-40B4-BE49-F238E27FC236}">
                <a16:creationId xmlns:a16="http://schemas.microsoft.com/office/drawing/2014/main" id="{4F1332B8-3056-4E71-BECC-8E0EB9511FB3}"/>
              </a:ext>
            </a:extLst>
          </p:cNvPr>
          <p:cNvSpPr/>
          <p:nvPr/>
        </p:nvSpPr>
        <p:spPr>
          <a:xfrm>
            <a:off x="7270432" y="1836276"/>
            <a:ext cx="619495" cy="668368"/>
          </a:xfrm>
          <a:prstGeom prst="ellipse">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3</a:t>
            </a:r>
          </a:p>
        </p:txBody>
      </p:sp>
      <p:sp>
        <p:nvSpPr>
          <p:cNvPr id="15" name="Rectangle 14">
            <a:extLst>
              <a:ext uri="{FF2B5EF4-FFF2-40B4-BE49-F238E27FC236}">
                <a16:creationId xmlns:a16="http://schemas.microsoft.com/office/drawing/2014/main" id="{BEE8EC13-A1BA-4345-8A69-D498F434CD7A}"/>
              </a:ext>
            </a:extLst>
          </p:cNvPr>
          <p:cNvSpPr/>
          <p:nvPr/>
        </p:nvSpPr>
        <p:spPr>
          <a:xfrm>
            <a:off x="366605" y="1434606"/>
            <a:ext cx="2434423" cy="4164095"/>
          </a:xfrm>
          <a:prstGeom prst="rect">
            <a:avLst/>
          </a:prstGeom>
          <a:noFill/>
          <a:ln w="38100" cap="flat" cmpd="sng" algn="ctr">
            <a:solidFill>
              <a:srgbClr val="89C9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6" name="Rectangle 15">
            <a:extLst>
              <a:ext uri="{FF2B5EF4-FFF2-40B4-BE49-F238E27FC236}">
                <a16:creationId xmlns:a16="http://schemas.microsoft.com/office/drawing/2014/main" id="{22396C6B-4F25-4DCE-AD25-252437916617}"/>
              </a:ext>
            </a:extLst>
          </p:cNvPr>
          <p:cNvSpPr/>
          <p:nvPr/>
        </p:nvSpPr>
        <p:spPr>
          <a:xfrm>
            <a:off x="3346208" y="1428374"/>
            <a:ext cx="2434423" cy="4170327"/>
          </a:xfrm>
          <a:prstGeom prst="rect">
            <a:avLst/>
          </a:prstGeom>
          <a:noFill/>
          <a:ln w="38100" cap="flat" cmpd="sng" algn="ctr">
            <a:solidFill>
              <a:srgbClr val="776D6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7" name="Rectangle 16">
            <a:extLst>
              <a:ext uri="{FF2B5EF4-FFF2-40B4-BE49-F238E27FC236}">
                <a16:creationId xmlns:a16="http://schemas.microsoft.com/office/drawing/2014/main" id="{E723F660-4BE2-44CC-A077-C839056BAC3C}"/>
              </a:ext>
            </a:extLst>
          </p:cNvPr>
          <p:cNvSpPr/>
          <p:nvPr/>
        </p:nvSpPr>
        <p:spPr>
          <a:xfrm>
            <a:off x="6325811" y="1434606"/>
            <a:ext cx="2434423" cy="4170327"/>
          </a:xfrm>
          <a:prstGeom prst="rect">
            <a:avLst/>
          </a:prstGeom>
          <a:noFill/>
          <a:ln w="38100" cap="flat" cmpd="sng" algn="ctr">
            <a:solidFill>
              <a:srgbClr val="009FD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9" name="Oval 18">
            <a:extLst>
              <a:ext uri="{FF2B5EF4-FFF2-40B4-BE49-F238E27FC236}">
                <a16:creationId xmlns:a16="http://schemas.microsoft.com/office/drawing/2014/main" id="{7F9E5430-700E-418F-B2AE-89E6315B1A26}"/>
              </a:ext>
            </a:extLst>
          </p:cNvPr>
          <p:cNvSpPr/>
          <p:nvPr userDrawn="1"/>
        </p:nvSpPr>
        <p:spPr>
          <a:xfrm>
            <a:off x="10198437" y="1801846"/>
            <a:ext cx="619495" cy="668368"/>
          </a:xfrm>
          <a:prstGeom prst="ellipse">
            <a:avLst/>
          </a:prstGeom>
          <a:solidFill>
            <a:srgbClr val="009FD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4</a:t>
            </a:r>
          </a:p>
        </p:txBody>
      </p:sp>
      <p:sp>
        <p:nvSpPr>
          <p:cNvPr id="20" name="Rectangle 19">
            <a:extLst>
              <a:ext uri="{FF2B5EF4-FFF2-40B4-BE49-F238E27FC236}">
                <a16:creationId xmlns:a16="http://schemas.microsoft.com/office/drawing/2014/main" id="{8E630E40-5E59-4A2E-9697-05C136EE6E56}"/>
              </a:ext>
            </a:extLst>
          </p:cNvPr>
          <p:cNvSpPr/>
          <p:nvPr userDrawn="1"/>
        </p:nvSpPr>
        <p:spPr>
          <a:xfrm>
            <a:off x="9253816" y="1400175"/>
            <a:ext cx="2434423" cy="4198526"/>
          </a:xfrm>
          <a:prstGeom prst="rect">
            <a:avLst/>
          </a:prstGeom>
          <a:noFill/>
          <a:ln w="38100" cap="flat" cmpd="sng" algn="ctr">
            <a:solidFill>
              <a:srgbClr val="009FD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25" name="Text Placeholder 24">
            <a:extLst>
              <a:ext uri="{FF2B5EF4-FFF2-40B4-BE49-F238E27FC236}">
                <a16:creationId xmlns:a16="http://schemas.microsoft.com/office/drawing/2014/main" id="{38B00F1A-94C1-432F-807F-63A3E8B5C00F}"/>
              </a:ext>
            </a:extLst>
          </p:cNvPr>
          <p:cNvSpPr>
            <a:spLocks noGrp="1"/>
          </p:cNvSpPr>
          <p:nvPr userDrawn="1">
            <p:ph type="body" sz="quarter" idx="10" hasCustomPrompt="1"/>
          </p:nvPr>
        </p:nvSpPr>
        <p:spPr>
          <a:xfrm>
            <a:off x="366604" y="351980"/>
            <a:ext cx="4984750" cy="565421"/>
          </a:xfrm>
        </p:spPr>
        <p:txBody>
          <a:bodyPr anchor="ctr">
            <a:normAutofit/>
          </a:bodyPr>
          <a:lstStyle>
            <a:lvl1pPr marL="0" indent="0">
              <a:buNone/>
              <a:defRPr sz="3600">
                <a:solidFill>
                  <a:schemeClr val="tx2"/>
                </a:solidFill>
                <a:latin typeface="Arial" panose="020B0604020202020204" pitchFamily="34" charset="0"/>
                <a:cs typeface="Arial" panose="020B0604020202020204" pitchFamily="34" charset="0"/>
              </a:defRPr>
            </a:lvl1pPr>
          </a:lstStyle>
          <a:p>
            <a:pPr lvl="0"/>
            <a:r>
              <a:rPr lang="en-US" sz="3600"/>
              <a:t>Title</a:t>
            </a:r>
            <a:endParaRPr lang="en-US"/>
          </a:p>
        </p:txBody>
      </p:sp>
      <p:sp>
        <p:nvSpPr>
          <p:cNvPr id="27" name="Text Placeholder 26">
            <a:extLst>
              <a:ext uri="{FF2B5EF4-FFF2-40B4-BE49-F238E27FC236}">
                <a16:creationId xmlns:a16="http://schemas.microsoft.com/office/drawing/2014/main" id="{EB72841A-F9FF-4CD1-8D1A-A32162EF27B7}"/>
              </a:ext>
            </a:extLst>
          </p:cNvPr>
          <p:cNvSpPr>
            <a:spLocks noGrp="1"/>
          </p:cNvSpPr>
          <p:nvPr userDrawn="1">
            <p:ph type="body" sz="quarter" idx="11" hasCustomPrompt="1"/>
          </p:nvPr>
        </p:nvSpPr>
        <p:spPr>
          <a:xfrm>
            <a:off x="560672" y="2712600"/>
            <a:ext cx="2046287" cy="265201"/>
          </a:xfrm>
        </p:spPr>
        <p:txBody>
          <a:bodyPr>
            <a:noAutofit/>
          </a:bodyPr>
          <a:lstStyle>
            <a:lvl1pPr marL="0" indent="0" algn="ctr">
              <a:buNone/>
              <a:defRPr sz="1400" i="1" spc="0">
                <a:solidFill>
                  <a:srgbClr val="89C9C7"/>
                </a:solidFill>
                <a:latin typeface="+mn-lt"/>
              </a:defRPr>
            </a:lvl1pPr>
          </a:lstStyle>
          <a:p>
            <a:pPr lvl="0"/>
            <a:r>
              <a:rPr lang="en-US" sz="1400"/>
              <a:t>HEADER</a:t>
            </a:r>
            <a:endParaRPr lang="en-US"/>
          </a:p>
        </p:txBody>
      </p:sp>
      <p:sp>
        <p:nvSpPr>
          <p:cNvPr id="30" name="Text Placeholder 26">
            <a:extLst>
              <a:ext uri="{FF2B5EF4-FFF2-40B4-BE49-F238E27FC236}">
                <a16:creationId xmlns:a16="http://schemas.microsoft.com/office/drawing/2014/main" id="{5982D38E-A691-4BB5-B9B5-98F1B917E4C9}"/>
              </a:ext>
            </a:extLst>
          </p:cNvPr>
          <p:cNvSpPr>
            <a:spLocks noGrp="1"/>
          </p:cNvSpPr>
          <p:nvPr userDrawn="1">
            <p:ph type="body" sz="quarter" idx="13" hasCustomPrompt="1"/>
          </p:nvPr>
        </p:nvSpPr>
        <p:spPr>
          <a:xfrm>
            <a:off x="3537228" y="2712600"/>
            <a:ext cx="2046287" cy="265201"/>
          </a:xfrm>
        </p:spPr>
        <p:txBody>
          <a:bodyPr>
            <a:noAutofit/>
          </a:bodyPr>
          <a:lstStyle>
            <a:lvl1pPr marL="0" indent="0" algn="ctr">
              <a:buNone/>
              <a:defRPr sz="1400" i="1" spc="0">
                <a:solidFill>
                  <a:srgbClr val="776D64"/>
                </a:solidFill>
                <a:latin typeface="+mn-lt"/>
              </a:defRPr>
            </a:lvl1pPr>
          </a:lstStyle>
          <a:p>
            <a:pPr lvl="0"/>
            <a:r>
              <a:rPr lang="en-US" sz="1400"/>
              <a:t>HEADER</a:t>
            </a:r>
            <a:endParaRPr lang="en-US"/>
          </a:p>
        </p:txBody>
      </p:sp>
      <p:sp>
        <p:nvSpPr>
          <p:cNvPr id="32" name="Text Placeholder 26">
            <a:extLst>
              <a:ext uri="{FF2B5EF4-FFF2-40B4-BE49-F238E27FC236}">
                <a16:creationId xmlns:a16="http://schemas.microsoft.com/office/drawing/2014/main" id="{CD700602-51D8-4E76-8E95-C73BC2C9AF57}"/>
              </a:ext>
            </a:extLst>
          </p:cNvPr>
          <p:cNvSpPr>
            <a:spLocks noGrp="1"/>
          </p:cNvSpPr>
          <p:nvPr userDrawn="1">
            <p:ph type="body" sz="quarter" idx="15" hasCustomPrompt="1"/>
          </p:nvPr>
        </p:nvSpPr>
        <p:spPr>
          <a:xfrm>
            <a:off x="6493938" y="2712600"/>
            <a:ext cx="2046287" cy="265201"/>
          </a:xfrm>
        </p:spPr>
        <p:txBody>
          <a:bodyPr>
            <a:noAutofit/>
          </a:bodyPr>
          <a:lstStyle>
            <a:lvl1pPr marL="0" indent="0" algn="ctr">
              <a:buNone/>
              <a:defRPr sz="1400" i="1" spc="0">
                <a:solidFill>
                  <a:srgbClr val="0077A7"/>
                </a:solidFill>
                <a:latin typeface="+mn-lt"/>
              </a:defRPr>
            </a:lvl1pPr>
          </a:lstStyle>
          <a:p>
            <a:pPr lvl="0"/>
            <a:r>
              <a:rPr lang="en-US" sz="1400"/>
              <a:t>HEADER</a:t>
            </a:r>
            <a:endParaRPr lang="en-US"/>
          </a:p>
        </p:txBody>
      </p:sp>
      <p:sp>
        <p:nvSpPr>
          <p:cNvPr id="34" name="Text Placeholder 26">
            <a:extLst>
              <a:ext uri="{FF2B5EF4-FFF2-40B4-BE49-F238E27FC236}">
                <a16:creationId xmlns:a16="http://schemas.microsoft.com/office/drawing/2014/main" id="{5825699C-DD8E-403E-A42A-F6A875E795C7}"/>
              </a:ext>
            </a:extLst>
          </p:cNvPr>
          <p:cNvSpPr>
            <a:spLocks noGrp="1"/>
          </p:cNvSpPr>
          <p:nvPr userDrawn="1">
            <p:ph type="body" sz="quarter" idx="17" hasCustomPrompt="1"/>
          </p:nvPr>
        </p:nvSpPr>
        <p:spPr>
          <a:xfrm>
            <a:off x="9446367" y="2739284"/>
            <a:ext cx="2046287" cy="265201"/>
          </a:xfrm>
        </p:spPr>
        <p:txBody>
          <a:bodyPr>
            <a:noAutofit/>
          </a:bodyPr>
          <a:lstStyle>
            <a:lvl1pPr marL="0" indent="0" algn="ctr">
              <a:buNone/>
              <a:defRPr sz="1400" i="1" spc="0">
                <a:solidFill>
                  <a:srgbClr val="46AAD3"/>
                </a:solidFill>
                <a:latin typeface="+mn-lt"/>
              </a:defRPr>
            </a:lvl1pPr>
          </a:lstStyle>
          <a:p>
            <a:pPr lvl="0"/>
            <a:r>
              <a:rPr lang="en-US" sz="1400"/>
              <a:t>HEADER</a:t>
            </a:r>
            <a:endParaRPr lang="en-US"/>
          </a:p>
        </p:txBody>
      </p:sp>
      <p:sp>
        <p:nvSpPr>
          <p:cNvPr id="21" name="Text Placeholder 3">
            <a:extLst>
              <a:ext uri="{FF2B5EF4-FFF2-40B4-BE49-F238E27FC236}">
                <a16:creationId xmlns:a16="http://schemas.microsoft.com/office/drawing/2014/main" id="{02479BE9-0835-429D-8CD7-C03AF3E8DA66}"/>
              </a:ext>
            </a:extLst>
          </p:cNvPr>
          <p:cNvSpPr>
            <a:spLocks noGrp="1"/>
          </p:cNvSpPr>
          <p:nvPr>
            <p:ph type="body" sz="quarter" idx="18"/>
          </p:nvPr>
        </p:nvSpPr>
        <p:spPr>
          <a:xfrm>
            <a:off x="560672" y="3175271"/>
            <a:ext cx="2014537" cy="2248123"/>
          </a:xfrm>
        </p:spPr>
        <p:txBody>
          <a:bodyPr>
            <a:normAutofit/>
          </a:bodyPr>
          <a:lstStyle>
            <a:lvl1pPr>
              <a:defRPr sz="1400"/>
            </a:lvl1pPr>
          </a:lstStyle>
          <a:p>
            <a:endParaRPr lang="en-US"/>
          </a:p>
        </p:txBody>
      </p:sp>
      <p:sp>
        <p:nvSpPr>
          <p:cNvPr id="23" name="Text Placeholder 3">
            <a:extLst>
              <a:ext uri="{FF2B5EF4-FFF2-40B4-BE49-F238E27FC236}">
                <a16:creationId xmlns:a16="http://schemas.microsoft.com/office/drawing/2014/main" id="{242AB3EA-DF60-4B12-AD63-DEAD8A6C22C9}"/>
              </a:ext>
            </a:extLst>
          </p:cNvPr>
          <p:cNvSpPr>
            <a:spLocks noGrp="1"/>
          </p:cNvSpPr>
          <p:nvPr>
            <p:ph type="body" sz="quarter" idx="19"/>
          </p:nvPr>
        </p:nvSpPr>
        <p:spPr>
          <a:xfrm>
            <a:off x="3548949" y="3137965"/>
            <a:ext cx="2014537" cy="2248123"/>
          </a:xfrm>
        </p:spPr>
        <p:txBody>
          <a:bodyPr>
            <a:normAutofit/>
          </a:bodyPr>
          <a:lstStyle>
            <a:lvl1pPr>
              <a:defRPr sz="1400"/>
            </a:lvl1pPr>
          </a:lstStyle>
          <a:p>
            <a:endParaRPr lang="en-US"/>
          </a:p>
        </p:txBody>
      </p:sp>
      <p:sp>
        <p:nvSpPr>
          <p:cNvPr id="24" name="Text Placeholder 3">
            <a:extLst>
              <a:ext uri="{FF2B5EF4-FFF2-40B4-BE49-F238E27FC236}">
                <a16:creationId xmlns:a16="http://schemas.microsoft.com/office/drawing/2014/main" id="{69BD3616-FAA3-4A6D-BCCA-FF57DA318445}"/>
              </a:ext>
            </a:extLst>
          </p:cNvPr>
          <p:cNvSpPr>
            <a:spLocks noGrp="1"/>
          </p:cNvSpPr>
          <p:nvPr>
            <p:ph type="body" sz="quarter" idx="20"/>
          </p:nvPr>
        </p:nvSpPr>
        <p:spPr>
          <a:xfrm>
            <a:off x="6493938" y="3163402"/>
            <a:ext cx="2014537" cy="2248123"/>
          </a:xfrm>
        </p:spPr>
        <p:txBody>
          <a:bodyPr>
            <a:normAutofit/>
          </a:bodyPr>
          <a:lstStyle>
            <a:lvl1pPr>
              <a:defRPr sz="1400"/>
            </a:lvl1pPr>
          </a:lstStyle>
          <a:p>
            <a:endParaRPr lang="en-US"/>
          </a:p>
        </p:txBody>
      </p:sp>
      <p:sp>
        <p:nvSpPr>
          <p:cNvPr id="26" name="Text Placeholder 3">
            <a:extLst>
              <a:ext uri="{FF2B5EF4-FFF2-40B4-BE49-F238E27FC236}">
                <a16:creationId xmlns:a16="http://schemas.microsoft.com/office/drawing/2014/main" id="{3674D4B7-99AF-4855-B3D8-1797944D2895}"/>
              </a:ext>
            </a:extLst>
          </p:cNvPr>
          <p:cNvSpPr>
            <a:spLocks noGrp="1"/>
          </p:cNvSpPr>
          <p:nvPr>
            <p:ph type="body" sz="quarter" idx="21"/>
          </p:nvPr>
        </p:nvSpPr>
        <p:spPr>
          <a:xfrm>
            <a:off x="9478117" y="3190247"/>
            <a:ext cx="2014537" cy="2248123"/>
          </a:xfrm>
        </p:spPr>
        <p:txBody>
          <a:bodyPr>
            <a:normAutofit/>
          </a:bodyPr>
          <a:lstStyle>
            <a:lvl1pPr>
              <a:defRPr sz="1400"/>
            </a:lvl1pPr>
          </a:lstStyle>
          <a:p>
            <a:endParaRPr lang="en-US"/>
          </a:p>
        </p:txBody>
      </p:sp>
    </p:spTree>
    <p:extLst>
      <p:ext uri="{BB962C8B-B14F-4D97-AF65-F5344CB8AC3E}">
        <p14:creationId xmlns:p14="http://schemas.microsoft.com/office/powerpoint/2010/main" val="11500835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phic Layout 1">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5519258-23EB-4239-8BF8-705D94309187}"/>
              </a:ext>
            </a:extLst>
          </p:cNvPr>
          <p:cNvSpPr txBox="1">
            <a:spLocks/>
          </p:cNvSpPr>
          <p:nvPr userDrawn="1"/>
        </p:nvSpPr>
        <p:spPr>
          <a:xfrm>
            <a:off x="9032700" y="634812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chemeClr val="bg1"/>
                </a:solidFill>
                <a:latin typeface="Calibri Light" panose="020F0302020204030204"/>
              </a:rPr>
              <a:pPr>
                <a:defRPr/>
              </a:pPr>
              <a:t>‹#›</a:t>
            </a:fld>
            <a:endParaRPr lang="en-US">
              <a:solidFill>
                <a:schemeClr val="bg1"/>
              </a:solidFill>
              <a:latin typeface="Calibri Light" panose="020F0302020204030204"/>
            </a:endParaRPr>
          </a:p>
        </p:txBody>
      </p:sp>
      <p:sp>
        <p:nvSpPr>
          <p:cNvPr id="12" name="Oval 11">
            <a:extLst>
              <a:ext uri="{FF2B5EF4-FFF2-40B4-BE49-F238E27FC236}">
                <a16:creationId xmlns:a16="http://schemas.microsoft.com/office/drawing/2014/main" id="{936EFB15-D500-40E5-9BCC-A25082E06412}"/>
              </a:ext>
            </a:extLst>
          </p:cNvPr>
          <p:cNvSpPr/>
          <p:nvPr/>
        </p:nvSpPr>
        <p:spPr>
          <a:xfrm>
            <a:off x="1846245" y="1611313"/>
            <a:ext cx="619495" cy="668368"/>
          </a:xfrm>
          <a:prstGeom prst="ellipse">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1</a:t>
            </a:r>
          </a:p>
        </p:txBody>
      </p:sp>
      <p:sp>
        <p:nvSpPr>
          <p:cNvPr id="13" name="Oval 12">
            <a:extLst>
              <a:ext uri="{FF2B5EF4-FFF2-40B4-BE49-F238E27FC236}">
                <a16:creationId xmlns:a16="http://schemas.microsoft.com/office/drawing/2014/main" id="{FED9CB09-372A-407C-B271-8E44A06FD780}"/>
              </a:ext>
            </a:extLst>
          </p:cNvPr>
          <p:cNvSpPr/>
          <p:nvPr/>
        </p:nvSpPr>
        <p:spPr>
          <a:xfrm>
            <a:off x="5661747" y="1611313"/>
            <a:ext cx="619495" cy="668368"/>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2</a:t>
            </a:r>
          </a:p>
        </p:txBody>
      </p:sp>
      <p:sp>
        <p:nvSpPr>
          <p:cNvPr id="14" name="Oval 13">
            <a:extLst>
              <a:ext uri="{FF2B5EF4-FFF2-40B4-BE49-F238E27FC236}">
                <a16:creationId xmlns:a16="http://schemas.microsoft.com/office/drawing/2014/main" id="{4F1332B8-3056-4E71-BECC-8E0EB9511FB3}"/>
              </a:ext>
            </a:extLst>
          </p:cNvPr>
          <p:cNvSpPr/>
          <p:nvPr/>
        </p:nvSpPr>
        <p:spPr>
          <a:xfrm>
            <a:off x="9666727" y="1632076"/>
            <a:ext cx="619495" cy="668368"/>
          </a:xfrm>
          <a:prstGeom prst="ellipse">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mn-lt"/>
              </a:rPr>
              <a:t>3</a:t>
            </a:r>
          </a:p>
        </p:txBody>
      </p:sp>
      <p:sp>
        <p:nvSpPr>
          <p:cNvPr id="15" name="Rectangle 14">
            <a:extLst>
              <a:ext uri="{FF2B5EF4-FFF2-40B4-BE49-F238E27FC236}">
                <a16:creationId xmlns:a16="http://schemas.microsoft.com/office/drawing/2014/main" id="{BEE8EC13-A1BA-4345-8A69-D498F434CD7A}"/>
              </a:ext>
            </a:extLst>
          </p:cNvPr>
          <p:cNvSpPr/>
          <p:nvPr/>
        </p:nvSpPr>
        <p:spPr>
          <a:xfrm>
            <a:off x="676997" y="1434606"/>
            <a:ext cx="3139993" cy="4164095"/>
          </a:xfrm>
          <a:prstGeom prst="rect">
            <a:avLst/>
          </a:prstGeom>
          <a:noFill/>
          <a:ln w="38100" cap="flat" cmpd="sng" algn="ctr">
            <a:solidFill>
              <a:srgbClr val="89C9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6" name="Rectangle 15">
            <a:extLst>
              <a:ext uri="{FF2B5EF4-FFF2-40B4-BE49-F238E27FC236}">
                <a16:creationId xmlns:a16="http://schemas.microsoft.com/office/drawing/2014/main" id="{22396C6B-4F25-4DCE-AD25-252437916617}"/>
              </a:ext>
            </a:extLst>
          </p:cNvPr>
          <p:cNvSpPr/>
          <p:nvPr/>
        </p:nvSpPr>
        <p:spPr>
          <a:xfrm>
            <a:off x="4489306" y="1471912"/>
            <a:ext cx="3139993" cy="4170327"/>
          </a:xfrm>
          <a:prstGeom prst="rect">
            <a:avLst/>
          </a:prstGeom>
          <a:noFill/>
          <a:ln w="38100" cap="flat" cmpd="sng" algn="ctr">
            <a:solidFill>
              <a:srgbClr val="776D6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17" name="Rectangle 16">
            <a:extLst>
              <a:ext uri="{FF2B5EF4-FFF2-40B4-BE49-F238E27FC236}">
                <a16:creationId xmlns:a16="http://schemas.microsoft.com/office/drawing/2014/main" id="{E723F660-4BE2-44CC-A077-C839056BAC3C}"/>
              </a:ext>
            </a:extLst>
          </p:cNvPr>
          <p:cNvSpPr/>
          <p:nvPr/>
        </p:nvSpPr>
        <p:spPr>
          <a:xfrm>
            <a:off x="8301615" y="1471912"/>
            <a:ext cx="3139993" cy="4170327"/>
          </a:xfrm>
          <a:prstGeom prst="rect">
            <a:avLst/>
          </a:prstGeom>
          <a:noFill/>
          <a:ln w="38100" cap="flat" cmpd="sng" algn="ctr">
            <a:solidFill>
              <a:srgbClr val="009FD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endParaRPr>
          </a:p>
        </p:txBody>
      </p:sp>
      <p:sp>
        <p:nvSpPr>
          <p:cNvPr id="25" name="Text Placeholder 24">
            <a:extLst>
              <a:ext uri="{FF2B5EF4-FFF2-40B4-BE49-F238E27FC236}">
                <a16:creationId xmlns:a16="http://schemas.microsoft.com/office/drawing/2014/main" id="{38B00F1A-94C1-432F-807F-63A3E8B5C00F}"/>
              </a:ext>
            </a:extLst>
          </p:cNvPr>
          <p:cNvSpPr>
            <a:spLocks noGrp="1"/>
          </p:cNvSpPr>
          <p:nvPr userDrawn="1">
            <p:ph type="body" sz="quarter" idx="10" hasCustomPrompt="1"/>
          </p:nvPr>
        </p:nvSpPr>
        <p:spPr>
          <a:xfrm>
            <a:off x="366604" y="351980"/>
            <a:ext cx="4984750" cy="565421"/>
          </a:xfrm>
        </p:spPr>
        <p:txBody>
          <a:bodyPr anchor="ctr">
            <a:normAutofit/>
          </a:bodyPr>
          <a:lstStyle>
            <a:lvl1pPr marL="0" indent="0">
              <a:buNone/>
              <a:defRPr sz="3600">
                <a:solidFill>
                  <a:schemeClr val="tx2"/>
                </a:solidFill>
                <a:latin typeface="Arial" panose="020B0604020202020204" pitchFamily="34" charset="0"/>
                <a:cs typeface="Arial" panose="020B0604020202020204" pitchFamily="34" charset="0"/>
              </a:defRPr>
            </a:lvl1pPr>
          </a:lstStyle>
          <a:p>
            <a:pPr lvl="0"/>
            <a:r>
              <a:rPr lang="en-US" sz="3600"/>
              <a:t>Title</a:t>
            </a:r>
            <a:endParaRPr lang="en-US"/>
          </a:p>
        </p:txBody>
      </p:sp>
      <p:sp>
        <p:nvSpPr>
          <p:cNvPr id="27" name="Text Placeholder 26">
            <a:extLst>
              <a:ext uri="{FF2B5EF4-FFF2-40B4-BE49-F238E27FC236}">
                <a16:creationId xmlns:a16="http://schemas.microsoft.com/office/drawing/2014/main" id="{EB72841A-F9FF-4CD1-8D1A-A32162EF27B7}"/>
              </a:ext>
            </a:extLst>
          </p:cNvPr>
          <p:cNvSpPr>
            <a:spLocks noGrp="1"/>
          </p:cNvSpPr>
          <p:nvPr userDrawn="1">
            <p:ph type="body" sz="quarter" idx="11" hasCustomPrompt="1"/>
          </p:nvPr>
        </p:nvSpPr>
        <p:spPr>
          <a:xfrm>
            <a:off x="899817" y="2456097"/>
            <a:ext cx="2598391" cy="340789"/>
          </a:xfrm>
        </p:spPr>
        <p:txBody>
          <a:bodyPr>
            <a:noAutofit/>
          </a:bodyPr>
          <a:lstStyle>
            <a:lvl1pPr marL="0" indent="0" algn="ctr">
              <a:buNone/>
              <a:defRPr sz="1400" i="1" spc="0">
                <a:solidFill>
                  <a:srgbClr val="89C9C7"/>
                </a:solidFill>
                <a:latin typeface="+mn-lt"/>
              </a:defRPr>
            </a:lvl1pPr>
          </a:lstStyle>
          <a:p>
            <a:pPr lvl="0"/>
            <a:r>
              <a:rPr lang="en-US" sz="1400"/>
              <a:t>HEADER</a:t>
            </a:r>
            <a:endParaRPr lang="en-US"/>
          </a:p>
        </p:txBody>
      </p:sp>
      <p:sp>
        <p:nvSpPr>
          <p:cNvPr id="30" name="Text Placeholder 26">
            <a:extLst>
              <a:ext uri="{FF2B5EF4-FFF2-40B4-BE49-F238E27FC236}">
                <a16:creationId xmlns:a16="http://schemas.microsoft.com/office/drawing/2014/main" id="{5982D38E-A691-4BB5-B9B5-98F1B917E4C9}"/>
              </a:ext>
            </a:extLst>
          </p:cNvPr>
          <p:cNvSpPr>
            <a:spLocks noGrp="1"/>
          </p:cNvSpPr>
          <p:nvPr userDrawn="1">
            <p:ph type="body" sz="quarter" idx="13" hasCustomPrompt="1"/>
          </p:nvPr>
        </p:nvSpPr>
        <p:spPr>
          <a:xfrm>
            <a:off x="4732111" y="2450853"/>
            <a:ext cx="2675367" cy="261747"/>
          </a:xfrm>
        </p:spPr>
        <p:txBody>
          <a:bodyPr>
            <a:noAutofit/>
          </a:bodyPr>
          <a:lstStyle>
            <a:lvl1pPr marL="0" indent="0" algn="ctr">
              <a:buNone/>
              <a:defRPr sz="1400" i="1" spc="0">
                <a:solidFill>
                  <a:srgbClr val="776D64"/>
                </a:solidFill>
                <a:latin typeface="+mn-lt"/>
              </a:defRPr>
            </a:lvl1pPr>
          </a:lstStyle>
          <a:p>
            <a:pPr lvl="0"/>
            <a:r>
              <a:rPr lang="en-US" sz="1400"/>
              <a:t>HEADER</a:t>
            </a:r>
            <a:endParaRPr lang="en-US"/>
          </a:p>
        </p:txBody>
      </p:sp>
      <p:sp>
        <p:nvSpPr>
          <p:cNvPr id="32" name="Text Placeholder 26">
            <a:extLst>
              <a:ext uri="{FF2B5EF4-FFF2-40B4-BE49-F238E27FC236}">
                <a16:creationId xmlns:a16="http://schemas.microsoft.com/office/drawing/2014/main" id="{CD700602-51D8-4E76-8E95-C73BC2C9AF57}"/>
              </a:ext>
            </a:extLst>
          </p:cNvPr>
          <p:cNvSpPr>
            <a:spLocks noGrp="1"/>
          </p:cNvSpPr>
          <p:nvPr userDrawn="1">
            <p:ph type="body" sz="quarter" idx="15" hasCustomPrompt="1"/>
          </p:nvPr>
        </p:nvSpPr>
        <p:spPr>
          <a:xfrm>
            <a:off x="8668405" y="2462199"/>
            <a:ext cx="2614787" cy="250401"/>
          </a:xfrm>
        </p:spPr>
        <p:txBody>
          <a:bodyPr>
            <a:noAutofit/>
          </a:bodyPr>
          <a:lstStyle>
            <a:lvl1pPr marL="0" indent="0" algn="ctr">
              <a:buNone/>
              <a:defRPr sz="1400" i="1" spc="0">
                <a:solidFill>
                  <a:srgbClr val="0077A7"/>
                </a:solidFill>
                <a:latin typeface="+mn-lt"/>
              </a:defRPr>
            </a:lvl1pPr>
          </a:lstStyle>
          <a:p>
            <a:pPr lvl="0"/>
            <a:r>
              <a:rPr lang="en-US" sz="1400"/>
              <a:t>HEADER</a:t>
            </a:r>
            <a:endParaRPr lang="en-US"/>
          </a:p>
        </p:txBody>
      </p:sp>
      <p:sp>
        <p:nvSpPr>
          <p:cNvPr id="21" name="Text Placeholder 3">
            <a:extLst>
              <a:ext uri="{FF2B5EF4-FFF2-40B4-BE49-F238E27FC236}">
                <a16:creationId xmlns:a16="http://schemas.microsoft.com/office/drawing/2014/main" id="{02479BE9-0835-429D-8CD7-C03AF3E8DA66}"/>
              </a:ext>
            </a:extLst>
          </p:cNvPr>
          <p:cNvSpPr>
            <a:spLocks noGrp="1"/>
          </p:cNvSpPr>
          <p:nvPr>
            <p:ph type="body" sz="quarter" idx="18"/>
          </p:nvPr>
        </p:nvSpPr>
        <p:spPr>
          <a:xfrm>
            <a:off x="899606" y="2998564"/>
            <a:ext cx="2598603" cy="2248123"/>
          </a:xfrm>
        </p:spPr>
        <p:txBody>
          <a:bodyPr>
            <a:normAutofit/>
          </a:bodyPr>
          <a:lstStyle>
            <a:lvl1pPr>
              <a:defRPr sz="1400"/>
            </a:lvl1pPr>
          </a:lstStyle>
          <a:p>
            <a:endParaRPr lang="en-US"/>
          </a:p>
        </p:txBody>
      </p:sp>
      <p:sp>
        <p:nvSpPr>
          <p:cNvPr id="23" name="Text Placeholder 3">
            <a:extLst>
              <a:ext uri="{FF2B5EF4-FFF2-40B4-BE49-F238E27FC236}">
                <a16:creationId xmlns:a16="http://schemas.microsoft.com/office/drawing/2014/main" id="{242AB3EA-DF60-4B12-AD63-DEAD8A6C22C9}"/>
              </a:ext>
            </a:extLst>
          </p:cNvPr>
          <p:cNvSpPr>
            <a:spLocks noGrp="1"/>
          </p:cNvSpPr>
          <p:nvPr>
            <p:ph type="body" sz="quarter" idx="19"/>
          </p:nvPr>
        </p:nvSpPr>
        <p:spPr>
          <a:xfrm>
            <a:off x="4789437" y="2977801"/>
            <a:ext cx="2618041" cy="2248123"/>
          </a:xfrm>
        </p:spPr>
        <p:txBody>
          <a:bodyPr>
            <a:normAutofit/>
          </a:bodyPr>
          <a:lstStyle>
            <a:lvl1pPr>
              <a:defRPr sz="1400"/>
            </a:lvl1pPr>
          </a:lstStyle>
          <a:p>
            <a:endParaRPr lang="en-US"/>
          </a:p>
        </p:txBody>
      </p:sp>
      <p:sp>
        <p:nvSpPr>
          <p:cNvPr id="24" name="Text Placeholder 3">
            <a:extLst>
              <a:ext uri="{FF2B5EF4-FFF2-40B4-BE49-F238E27FC236}">
                <a16:creationId xmlns:a16="http://schemas.microsoft.com/office/drawing/2014/main" id="{69BD3616-FAA3-4A6D-BCCA-FF57DA318445}"/>
              </a:ext>
            </a:extLst>
          </p:cNvPr>
          <p:cNvSpPr>
            <a:spLocks noGrp="1"/>
          </p:cNvSpPr>
          <p:nvPr>
            <p:ph type="body" sz="quarter" idx="20"/>
          </p:nvPr>
        </p:nvSpPr>
        <p:spPr>
          <a:xfrm>
            <a:off x="8668406" y="2977801"/>
            <a:ext cx="2614786" cy="2248123"/>
          </a:xfrm>
        </p:spPr>
        <p:txBody>
          <a:bodyPr>
            <a:normAutofit/>
          </a:bodyPr>
          <a:lstStyle>
            <a:lvl1pPr>
              <a:defRPr sz="1400"/>
            </a:lvl1pPr>
          </a:lstStyle>
          <a:p>
            <a:endParaRPr lang="en-US"/>
          </a:p>
        </p:txBody>
      </p:sp>
    </p:spTree>
    <p:extLst>
      <p:ext uri="{BB962C8B-B14F-4D97-AF65-F5344CB8AC3E}">
        <p14:creationId xmlns:p14="http://schemas.microsoft.com/office/powerpoint/2010/main" val="36472051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Graphic Layout 1">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95519258-23EB-4239-8BF8-705D94309187}"/>
              </a:ext>
            </a:extLst>
          </p:cNvPr>
          <p:cNvSpPr txBox="1">
            <a:spLocks/>
          </p:cNvSpPr>
          <p:nvPr userDrawn="1"/>
        </p:nvSpPr>
        <p:spPr>
          <a:xfrm>
            <a:off x="9032700" y="634812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69BB084-47BE-C84A-B6C7-FB9E80AC9FDC}" type="slidenum">
              <a:rPr lang="en-US" smtClean="0">
                <a:solidFill>
                  <a:schemeClr val="bg1"/>
                </a:solidFill>
                <a:latin typeface="Calibri Light" panose="020F0302020204030204"/>
              </a:rPr>
              <a:pPr>
                <a:defRPr/>
              </a:pPr>
              <a:t>‹#›</a:t>
            </a:fld>
            <a:endParaRPr lang="en-US">
              <a:solidFill>
                <a:schemeClr val="bg1"/>
              </a:solidFill>
              <a:latin typeface="Calibri Light" panose="020F0302020204030204"/>
            </a:endParaRPr>
          </a:p>
        </p:txBody>
      </p:sp>
      <p:sp>
        <p:nvSpPr>
          <p:cNvPr id="25" name="Text Placeholder 24">
            <a:extLst>
              <a:ext uri="{FF2B5EF4-FFF2-40B4-BE49-F238E27FC236}">
                <a16:creationId xmlns:a16="http://schemas.microsoft.com/office/drawing/2014/main" id="{38B00F1A-94C1-432F-807F-63A3E8B5C00F}"/>
              </a:ext>
            </a:extLst>
          </p:cNvPr>
          <p:cNvSpPr>
            <a:spLocks noGrp="1"/>
          </p:cNvSpPr>
          <p:nvPr userDrawn="1">
            <p:ph type="body" sz="quarter" idx="10" hasCustomPrompt="1"/>
          </p:nvPr>
        </p:nvSpPr>
        <p:spPr>
          <a:xfrm>
            <a:off x="672155" y="427481"/>
            <a:ext cx="4984750" cy="565421"/>
          </a:xfrm>
        </p:spPr>
        <p:txBody>
          <a:bodyPr anchor="ctr">
            <a:normAutofit/>
          </a:bodyPr>
          <a:lstStyle>
            <a:lvl1pPr marL="0" indent="0">
              <a:buNone/>
              <a:defRPr sz="3600">
                <a:solidFill>
                  <a:schemeClr val="tx2"/>
                </a:solidFill>
                <a:latin typeface="Arial" panose="020B0604020202020204" pitchFamily="34" charset="0"/>
                <a:cs typeface="Arial" panose="020B0604020202020204" pitchFamily="34" charset="0"/>
              </a:defRPr>
            </a:lvl1pPr>
          </a:lstStyle>
          <a:p>
            <a:pPr lvl="0"/>
            <a:r>
              <a:rPr lang="en-US" sz="3600"/>
              <a:t>Title</a:t>
            </a:r>
            <a:endParaRPr lang="en-US"/>
          </a:p>
        </p:txBody>
      </p:sp>
      <p:sp>
        <p:nvSpPr>
          <p:cNvPr id="2" name="Rectangle 1">
            <a:extLst>
              <a:ext uri="{FF2B5EF4-FFF2-40B4-BE49-F238E27FC236}">
                <a16:creationId xmlns:a16="http://schemas.microsoft.com/office/drawing/2014/main" id="{E325A69D-1AAF-42B5-988C-D075EEA9B65C}"/>
              </a:ext>
            </a:extLst>
          </p:cNvPr>
          <p:cNvSpPr/>
          <p:nvPr userDrawn="1"/>
        </p:nvSpPr>
        <p:spPr>
          <a:xfrm>
            <a:off x="738231" y="1619075"/>
            <a:ext cx="2550253" cy="4244830"/>
          </a:xfrm>
          <a:prstGeom prst="rect">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1D20964-F788-47EB-A95A-42FAF8E06142}"/>
              </a:ext>
            </a:extLst>
          </p:cNvPr>
          <p:cNvSpPr/>
          <p:nvPr userDrawn="1"/>
        </p:nvSpPr>
        <p:spPr>
          <a:xfrm>
            <a:off x="3545747" y="1619075"/>
            <a:ext cx="2550253" cy="4244830"/>
          </a:xfrm>
          <a:prstGeom prst="rect">
            <a:avLst/>
          </a:prstGeom>
          <a:solidFill>
            <a:schemeClr val="accent6"/>
          </a:solidFill>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E259433-7BF2-4F5A-B9D1-F51A685768FF}"/>
              </a:ext>
            </a:extLst>
          </p:cNvPr>
          <p:cNvSpPr/>
          <p:nvPr userDrawn="1"/>
        </p:nvSpPr>
        <p:spPr>
          <a:xfrm>
            <a:off x="6353265" y="1619075"/>
            <a:ext cx="2550253" cy="4244830"/>
          </a:xfrm>
          <a:prstGeom prst="rect">
            <a:avLst/>
          </a:prstGeom>
          <a:solidFill>
            <a:schemeClr val="accent5"/>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67CB258-2082-4D70-B0D3-F60961376FAB}"/>
              </a:ext>
            </a:extLst>
          </p:cNvPr>
          <p:cNvSpPr/>
          <p:nvPr userDrawn="1"/>
        </p:nvSpPr>
        <p:spPr>
          <a:xfrm>
            <a:off x="9129173" y="1619075"/>
            <a:ext cx="2550253" cy="4244830"/>
          </a:xfrm>
          <a:prstGeom prst="rect">
            <a:avLst/>
          </a:prstGeom>
          <a:solidFill>
            <a:schemeClr val="accent3"/>
          </a:solidFill>
          <a:ln>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Text Placeholder 3">
            <a:extLst>
              <a:ext uri="{FF2B5EF4-FFF2-40B4-BE49-F238E27FC236}">
                <a16:creationId xmlns:a16="http://schemas.microsoft.com/office/drawing/2014/main" id="{98A9D815-F011-41C2-A006-6E2D2228E55E}"/>
              </a:ext>
            </a:extLst>
          </p:cNvPr>
          <p:cNvSpPr>
            <a:spLocks noGrp="1"/>
          </p:cNvSpPr>
          <p:nvPr>
            <p:ph type="body" sz="quarter" idx="15"/>
          </p:nvPr>
        </p:nvSpPr>
        <p:spPr>
          <a:xfrm>
            <a:off x="990213" y="2467921"/>
            <a:ext cx="2014537" cy="3054350"/>
          </a:xfrm>
        </p:spPr>
        <p:txBody>
          <a:bodyPr>
            <a:normAutofit/>
          </a:bodyPr>
          <a:lstStyle>
            <a:lvl1pPr>
              <a:defRPr sz="1400"/>
            </a:lvl1pPr>
          </a:lstStyle>
          <a:p>
            <a:endParaRPr lang="en-US"/>
          </a:p>
        </p:txBody>
      </p:sp>
      <p:sp>
        <p:nvSpPr>
          <p:cNvPr id="68" name="Text Placeholder 3">
            <a:extLst>
              <a:ext uri="{FF2B5EF4-FFF2-40B4-BE49-F238E27FC236}">
                <a16:creationId xmlns:a16="http://schemas.microsoft.com/office/drawing/2014/main" id="{9D6A9775-AA64-4337-96A6-C0C62AAFF517}"/>
              </a:ext>
            </a:extLst>
          </p:cNvPr>
          <p:cNvSpPr>
            <a:spLocks noGrp="1"/>
          </p:cNvSpPr>
          <p:nvPr>
            <p:ph type="body" sz="quarter" idx="16"/>
          </p:nvPr>
        </p:nvSpPr>
        <p:spPr>
          <a:xfrm>
            <a:off x="3813603" y="2467921"/>
            <a:ext cx="2014537" cy="3054350"/>
          </a:xfrm>
        </p:spPr>
        <p:txBody>
          <a:bodyPr>
            <a:normAutofit/>
          </a:bodyPr>
          <a:lstStyle>
            <a:lvl1pPr>
              <a:defRPr sz="1400">
                <a:solidFill>
                  <a:schemeClr val="bg1"/>
                </a:solidFill>
              </a:defRPr>
            </a:lvl1pPr>
          </a:lstStyle>
          <a:p>
            <a:endParaRPr lang="en-US"/>
          </a:p>
        </p:txBody>
      </p:sp>
      <p:sp>
        <p:nvSpPr>
          <p:cNvPr id="69" name="Text Placeholder 3">
            <a:extLst>
              <a:ext uri="{FF2B5EF4-FFF2-40B4-BE49-F238E27FC236}">
                <a16:creationId xmlns:a16="http://schemas.microsoft.com/office/drawing/2014/main" id="{CBBC7AB7-E05B-4741-8B69-5162EBE30B38}"/>
              </a:ext>
            </a:extLst>
          </p:cNvPr>
          <p:cNvSpPr>
            <a:spLocks noGrp="1"/>
          </p:cNvSpPr>
          <p:nvPr>
            <p:ph type="body" sz="quarter" idx="17"/>
          </p:nvPr>
        </p:nvSpPr>
        <p:spPr>
          <a:xfrm>
            <a:off x="6636997" y="2467921"/>
            <a:ext cx="2014537" cy="3054350"/>
          </a:xfrm>
        </p:spPr>
        <p:txBody>
          <a:bodyPr>
            <a:normAutofit/>
          </a:bodyPr>
          <a:lstStyle>
            <a:lvl1pPr>
              <a:defRPr sz="1400"/>
            </a:lvl1pPr>
          </a:lstStyle>
          <a:p>
            <a:endParaRPr lang="en-US"/>
          </a:p>
        </p:txBody>
      </p:sp>
      <p:sp>
        <p:nvSpPr>
          <p:cNvPr id="70" name="Text Placeholder 3">
            <a:extLst>
              <a:ext uri="{FF2B5EF4-FFF2-40B4-BE49-F238E27FC236}">
                <a16:creationId xmlns:a16="http://schemas.microsoft.com/office/drawing/2014/main" id="{3B392757-BACC-4D67-BFD1-1739AFF2FCF3}"/>
              </a:ext>
            </a:extLst>
          </p:cNvPr>
          <p:cNvSpPr>
            <a:spLocks noGrp="1"/>
          </p:cNvSpPr>
          <p:nvPr>
            <p:ph type="body" sz="quarter" idx="18"/>
          </p:nvPr>
        </p:nvSpPr>
        <p:spPr>
          <a:xfrm>
            <a:off x="9423356" y="2467921"/>
            <a:ext cx="2014537" cy="3054350"/>
          </a:xfrm>
        </p:spPr>
        <p:txBody>
          <a:bodyPr>
            <a:normAutofit/>
          </a:bodyPr>
          <a:lstStyle>
            <a:lvl1pPr>
              <a:defRPr sz="1400">
                <a:solidFill>
                  <a:schemeClr val="bg1"/>
                </a:solidFill>
              </a:defRPr>
            </a:lvl1pPr>
          </a:lstStyle>
          <a:p>
            <a:endParaRPr lang="en-US"/>
          </a:p>
        </p:txBody>
      </p:sp>
      <p:sp>
        <p:nvSpPr>
          <p:cNvPr id="71" name="Text Placeholder 2">
            <a:extLst>
              <a:ext uri="{FF2B5EF4-FFF2-40B4-BE49-F238E27FC236}">
                <a16:creationId xmlns:a16="http://schemas.microsoft.com/office/drawing/2014/main" id="{BDAEF45D-1025-4E87-99A2-90DA5D894FCF}"/>
              </a:ext>
            </a:extLst>
          </p:cNvPr>
          <p:cNvSpPr>
            <a:spLocks noGrp="1"/>
          </p:cNvSpPr>
          <p:nvPr>
            <p:ph type="body" sz="quarter" idx="11"/>
          </p:nvPr>
        </p:nvSpPr>
        <p:spPr>
          <a:xfrm>
            <a:off x="990212" y="1840930"/>
            <a:ext cx="2014537" cy="345348"/>
          </a:xfrm>
        </p:spPr>
        <p:txBody>
          <a:bodyPr>
            <a:normAutofit/>
          </a:bodyPr>
          <a:lstStyle>
            <a:lvl1pPr marL="0" indent="0" algn="ctr">
              <a:buFontTx/>
              <a:buNone/>
              <a:defRPr sz="1600" b="1" cap="all" baseline="0">
                <a:latin typeface="Arial Narrow" panose="020B0606020202030204" pitchFamily="34" charset="0"/>
              </a:defRPr>
            </a:lvl1pPr>
          </a:lstStyle>
          <a:p>
            <a:endParaRPr lang="en-US"/>
          </a:p>
        </p:txBody>
      </p:sp>
      <p:sp>
        <p:nvSpPr>
          <p:cNvPr id="72" name="Text Placeholder 2">
            <a:extLst>
              <a:ext uri="{FF2B5EF4-FFF2-40B4-BE49-F238E27FC236}">
                <a16:creationId xmlns:a16="http://schemas.microsoft.com/office/drawing/2014/main" id="{7C2BF63E-8397-4687-9278-0B1D81D8BC46}"/>
              </a:ext>
            </a:extLst>
          </p:cNvPr>
          <p:cNvSpPr>
            <a:spLocks noGrp="1"/>
          </p:cNvSpPr>
          <p:nvPr>
            <p:ph type="body" sz="quarter" idx="19"/>
          </p:nvPr>
        </p:nvSpPr>
        <p:spPr>
          <a:xfrm>
            <a:off x="3813603" y="1809487"/>
            <a:ext cx="2014537" cy="345348"/>
          </a:xfrm>
        </p:spPr>
        <p:txBody>
          <a:bodyPr>
            <a:normAutofit/>
          </a:bodyPr>
          <a:lstStyle>
            <a:lvl1pPr marL="0" indent="0" algn="ctr">
              <a:buFontTx/>
              <a:buNone/>
              <a:defRPr sz="1600" b="1" cap="all" baseline="0">
                <a:solidFill>
                  <a:schemeClr val="bg1"/>
                </a:solidFill>
                <a:latin typeface="Arial Narrow" panose="020B0606020202030204" pitchFamily="34" charset="0"/>
              </a:defRPr>
            </a:lvl1pPr>
          </a:lstStyle>
          <a:p>
            <a:endParaRPr lang="en-US"/>
          </a:p>
        </p:txBody>
      </p:sp>
      <p:sp>
        <p:nvSpPr>
          <p:cNvPr id="73" name="Text Placeholder 2">
            <a:extLst>
              <a:ext uri="{FF2B5EF4-FFF2-40B4-BE49-F238E27FC236}">
                <a16:creationId xmlns:a16="http://schemas.microsoft.com/office/drawing/2014/main" id="{487F090F-291B-49C7-A24A-7976495080D9}"/>
              </a:ext>
            </a:extLst>
          </p:cNvPr>
          <p:cNvSpPr>
            <a:spLocks noGrp="1"/>
          </p:cNvSpPr>
          <p:nvPr>
            <p:ph type="body" sz="quarter" idx="20"/>
          </p:nvPr>
        </p:nvSpPr>
        <p:spPr>
          <a:xfrm>
            <a:off x="6621122" y="1831766"/>
            <a:ext cx="2014537" cy="345348"/>
          </a:xfrm>
        </p:spPr>
        <p:txBody>
          <a:bodyPr>
            <a:normAutofit/>
          </a:bodyPr>
          <a:lstStyle>
            <a:lvl1pPr marL="0" indent="0" algn="ctr">
              <a:buFontTx/>
              <a:buNone/>
              <a:defRPr sz="1600" b="1" cap="all" baseline="0">
                <a:latin typeface="Arial Narrow" panose="020B0606020202030204" pitchFamily="34" charset="0"/>
              </a:defRPr>
            </a:lvl1pPr>
          </a:lstStyle>
          <a:p>
            <a:endParaRPr lang="en-US"/>
          </a:p>
        </p:txBody>
      </p:sp>
      <p:sp>
        <p:nvSpPr>
          <p:cNvPr id="74" name="Text Placeholder 2">
            <a:extLst>
              <a:ext uri="{FF2B5EF4-FFF2-40B4-BE49-F238E27FC236}">
                <a16:creationId xmlns:a16="http://schemas.microsoft.com/office/drawing/2014/main" id="{18913A56-2E4B-495B-9D51-27DD65838AFD}"/>
              </a:ext>
            </a:extLst>
          </p:cNvPr>
          <p:cNvSpPr>
            <a:spLocks noGrp="1"/>
          </p:cNvSpPr>
          <p:nvPr>
            <p:ph type="body" sz="quarter" idx="21"/>
          </p:nvPr>
        </p:nvSpPr>
        <p:spPr>
          <a:xfrm>
            <a:off x="9397030" y="1834019"/>
            <a:ext cx="2014537" cy="345348"/>
          </a:xfrm>
        </p:spPr>
        <p:txBody>
          <a:bodyPr>
            <a:normAutofit/>
          </a:bodyPr>
          <a:lstStyle>
            <a:lvl1pPr marL="0" indent="0" algn="ctr">
              <a:buFontTx/>
              <a:buNone/>
              <a:defRPr sz="1600" b="1" cap="all" baseline="0">
                <a:solidFill>
                  <a:schemeClr val="bg1"/>
                </a:solidFill>
                <a:latin typeface="Arial Narrow" panose="020B0606020202030204" pitchFamily="34" charset="0"/>
              </a:defRPr>
            </a:lvl1pPr>
          </a:lstStyle>
          <a:p>
            <a:endParaRPr lang="en-US"/>
          </a:p>
        </p:txBody>
      </p:sp>
    </p:spTree>
    <p:extLst>
      <p:ext uri="{BB962C8B-B14F-4D97-AF65-F5344CB8AC3E}">
        <p14:creationId xmlns:p14="http://schemas.microsoft.com/office/powerpoint/2010/main" val="37407619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phic Layout 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9E9E365-3453-4D53-A728-4247D93FA6E5}"/>
              </a:ext>
            </a:extLst>
          </p:cNvPr>
          <p:cNvSpPr/>
          <p:nvPr userDrawn="1"/>
        </p:nvSpPr>
        <p:spPr>
          <a:xfrm>
            <a:off x="0" y="0"/>
            <a:ext cx="12192000" cy="6107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79EA2F1-10C4-407C-A41B-50472451FAE2}"/>
              </a:ext>
            </a:extLst>
          </p:cNvPr>
          <p:cNvSpPr/>
          <p:nvPr userDrawn="1"/>
        </p:nvSpPr>
        <p:spPr>
          <a:xfrm>
            <a:off x="9" y="3260949"/>
            <a:ext cx="12191992" cy="760056"/>
          </a:xfrm>
          <a:prstGeom prst="rect">
            <a:avLst/>
          </a:prstGeom>
          <a:gradFill flip="none" rotWithShape="1">
            <a:gsLst>
              <a:gs pos="0">
                <a:srgbClr val="009FDF"/>
              </a:gs>
              <a:gs pos="94000">
                <a:srgbClr val="86C9A5"/>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9A16D739-CF4E-4F22-A6F1-8A832AC63568}"/>
              </a:ext>
            </a:extLst>
          </p:cNvPr>
          <p:cNvSpPr txBox="1">
            <a:spLocks/>
          </p:cNvSpPr>
          <p:nvPr userDrawn="1"/>
        </p:nvSpPr>
        <p:spPr>
          <a:xfrm>
            <a:off x="8739300" y="633301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solidFill>
                    <a:schemeClr val="bg1"/>
                  </a:solidFill>
                </a:ln>
                <a:solidFill>
                  <a:srgbClr val="44546A"/>
                </a:solidFill>
                <a:effectLst/>
                <a:uLnTx/>
                <a:uFillTx/>
                <a:latin typeface="Calibri Light" panose="020F030202020403020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solidFill>
                  <a:schemeClr val="bg1"/>
                </a:solidFill>
              </a:ln>
              <a:solidFill>
                <a:srgbClr val="44546A"/>
              </a:solidFill>
              <a:effectLst/>
              <a:uLnTx/>
              <a:uFillTx/>
              <a:latin typeface="Calibri Light" panose="020F0302020204030204"/>
            </a:endParaRPr>
          </a:p>
        </p:txBody>
      </p:sp>
      <p:sp>
        <p:nvSpPr>
          <p:cNvPr id="17" name="Rectangle 16">
            <a:extLst>
              <a:ext uri="{FF2B5EF4-FFF2-40B4-BE49-F238E27FC236}">
                <a16:creationId xmlns:a16="http://schemas.microsoft.com/office/drawing/2014/main" id="{5752D96E-D905-446D-A3E0-1A46EDDAED4E}"/>
              </a:ext>
            </a:extLst>
          </p:cNvPr>
          <p:cNvSpPr/>
          <p:nvPr userDrawn="1"/>
        </p:nvSpPr>
        <p:spPr>
          <a:xfrm>
            <a:off x="7457847" y="3403233"/>
            <a:ext cx="2340742" cy="475488"/>
          </a:xfrm>
          <a:prstGeom prst="rect">
            <a:avLst/>
          </a:prstGeom>
          <a:noFill/>
        </p:spPr>
        <p:txBody>
          <a:bodyPr wrap="square" anchor="t">
            <a:noAutofit/>
          </a:bodyPr>
          <a:lstStyle/>
          <a:p>
            <a:pPr marL="15875" indent="-15875" defTabSz="457200">
              <a:defRPr/>
            </a:pPr>
            <a:endParaRPr kumimoji="1" lang="en-US" sz="1400">
              <a:solidFill>
                <a:srgbClr val="FFFFFF"/>
              </a:solidFill>
              <a:cs typeface="Calibri" panose="020F0502020204030204" pitchFamily="34" charset="0"/>
            </a:endParaRPr>
          </a:p>
        </p:txBody>
      </p:sp>
      <p:cxnSp>
        <p:nvCxnSpPr>
          <p:cNvPr id="22" name="Straight Connector 21">
            <a:extLst>
              <a:ext uri="{FF2B5EF4-FFF2-40B4-BE49-F238E27FC236}">
                <a16:creationId xmlns:a16="http://schemas.microsoft.com/office/drawing/2014/main" id="{3EDE60F0-1A71-4861-82C2-35CFC735D77E}"/>
              </a:ext>
            </a:extLst>
          </p:cNvPr>
          <p:cNvCxnSpPr>
            <a:cxnSpLocks/>
          </p:cNvCxnSpPr>
          <p:nvPr userDrawn="1"/>
        </p:nvCxnSpPr>
        <p:spPr>
          <a:xfrm flipV="1">
            <a:off x="419162" y="1696769"/>
            <a:ext cx="0" cy="1793649"/>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3" name="Oval 22">
            <a:extLst>
              <a:ext uri="{FF2B5EF4-FFF2-40B4-BE49-F238E27FC236}">
                <a16:creationId xmlns:a16="http://schemas.microsoft.com/office/drawing/2014/main" id="{FA373B0A-9E9D-47CD-B8E9-939E0B03A295}"/>
              </a:ext>
            </a:extLst>
          </p:cNvPr>
          <p:cNvSpPr/>
          <p:nvPr userDrawn="1"/>
        </p:nvSpPr>
        <p:spPr>
          <a:xfrm>
            <a:off x="279459" y="3485926"/>
            <a:ext cx="274320" cy="274320"/>
          </a:xfrm>
          <a:prstGeom prst="ellipse">
            <a:avLst/>
          </a:prstGeom>
          <a:noFill/>
          <a:ln w="22225"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D82FB33E-CABD-4D19-B956-39E4BBAF722B}"/>
              </a:ext>
            </a:extLst>
          </p:cNvPr>
          <p:cNvCxnSpPr>
            <a:cxnSpLocks/>
          </p:cNvCxnSpPr>
          <p:nvPr userDrawn="1"/>
        </p:nvCxnSpPr>
        <p:spPr>
          <a:xfrm>
            <a:off x="2040019" y="3759685"/>
            <a:ext cx="0" cy="906801"/>
          </a:xfrm>
          <a:prstGeom prst="line">
            <a:avLst/>
          </a:prstGeom>
          <a:noFill/>
          <a:ln w="6350" cap="flat" cmpd="sng" algn="ctr">
            <a:gradFill flip="none" rotWithShape="1">
              <a:gsLst>
                <a:gs pos="75000">
                  <a:srgbClr val="0099BA"/>
                </a:gs>
                <a:gs pos="90000">
                  <a:srgbClr val="FFFFFF"/>
                </a:gs>
              </a:gsLst>
              <a:lin ang="16200000" scaled="1"/>
              <a:tileRect/>
            </a:gradFill>
            <a:prstDash val="solid"/>
            <a:miter lim="800000"/>
            <a:tailEnd type="oval"/>
          </a:ln>
          <a:effectLst/>
        </p:spPr>
      </p:cxnSp>
      <p:sp>
        <p:nvSpPr>
          <p:cNvPr id="25" name="Oval 24">
            <a:extLst>
              <a:ext uri="{FF2B5EF4-FFF2-40B4-BE49-F238E27FC236}">
                <a16:creationId xmlns:a16="http://schemas.microsoft.com/office/drawing/2014/main" id="{A0D295B4-CC5A-4768-8D5A-8FDC4513D236}"/>
              </a:ext>
            </a:extLst>
          </p:cNvPr>
          <p:cNvSpPr/>
          <p:nvPr userDrawn="1"/>
        </p:nvSpPr>
        <p:spPr>
          <a:xfrm>
            <a:off x="1902859" y="3482292"/>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6097143B-7EF7-4FAA-8DB9-FAEB4CBC9FD8}"/>
              </a:ext>
            </a:extLst>
          </p:cNvPr>
          <p:cNvCxnSpPr>
            <a:cxnSpLocks/>
          </p:cNvCxnSpPr>
          <p:nvPr userDrawn="1"/>
        </p:nvCxnSpPr>
        <p:spPr>
          <a:xfrm flipV="1">
            <a:off x="4561388" y="1700505"/>
            <a:ext cx="0" cy="1783764"/>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7" name="Oval 26">
            <a:extLst>
              <a:ext uri="{FF2B5EF4-FFF2-40B4-BE49-F238E27FC236}">
                <a16:creationId xmlns:a16="http://schemas.microsoft.com/office/drawing/2014/main" id="{8A2BE835-E40C-460D-8D35-E71CECA15CDB}"/>
              </a:ext>
            </a:extLst>
          </p:cNvPr>
          <p:cNvSpPr/>
          <p:nvPr userDrawn="1"/>
        </p:nvSpPr>
        <p:spPr>
          <a:xfrm>
            <a:off x="4421685" y="3482868"/>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B881E863-0590-42B7-80C0-56ED56794A02}"/>
              </a:ext>
            </a:extLst>
          </p:cNvPr>
          <p:cNvCxnSpPr>
            <a:cxnSpLocks/>
          </p:cNvCxnSpPr>
          <p:nvPr userDrawn="1"/>
        </p:nvCxnSpPr>
        <p:spPr>
          <a:xfrm flipV="1">
            <a:off x="9345617" y="1697623"/>
            <a:ext cx="0" cy="1784831"/>
          </a:xfrm>
          <a:prstGeom prst="line">
            <a:avLst/>
          </a:prstGeom>
          <a:noFill/>
          <a:ln w="6350" cap="flat" cmpd="sng" algn="ctr">
            <a:gradFill flip="none" rotWithShape="1">
              <a:gsLst>
                <a:gs pos="79000">
                  <a:srgbClr val="0099BA"/>
                </a:gs>
                <a:gs pos="94000">
                  <a:srgbClr val="FFFFFF"/>
                </a:gs>
              </a:gsLst>
              <a:lin ang="16200000" scaled="1"/>
              <a:tileRect/>
            </a:gradFill>
            <a:prstDash val="solid"/>
            <a:miter lim="800000"/>
            <a:tailEnd type="oval"/>
          </a:ln>
          <a:effectLst/>
        </p:spPr>
      </p:cxnSp>
      <p:sp>
        <p:nvSpPr>
          <p:cNvPr id="29" name="Oval 28">
            <a:extLst>
              <a:ext uri="{FF2B5EF4-FFF2-40B4-BE49-F238E27FC236}">
                <a16:creationId xmlns:a16="http://schemas.microsoft.com/office/drawing/2014/main" id="{4B1F7DDE-DA74-4A56-9F94-92D68D6A128D}"/>
              </a:ext>
            </a:extLst>
          </p:cNvPr>
          <p:cNvSpPr/>
          <p:nvPr userDrawn="1"/>
        </p:nvSpPr>
        <p:spPr>
          <a:xfrm>
            <a:off x="9225234" y="3480519"/>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C63950AA-7337-44D0-BC82-BD7B6BFFD058}"/>
              </a:ext>
            </a:extLst>
          </p:cNvPr>
          <p:cNvCxnSpPr>
            <a:cxnSpLocks/>
          </p:cNvCxnSpPr>
          <p:nvPr userDrawn="1"/>
        </p:nvCxnSpPr>
        <p:spPr>
          <a:xfrm>
            <a:off x="7226067" y="3760691"/>
            <a:ext cx="0" cy="906422"/>
          </a:xfrm>
          <a:prstGeom prst="line">
            <a:avLst/>
          </a:prstGeom>
          <a:noFill/>
          <a:ln w="6350" cap="flat" cmpd="sng" algn="ctr">
            <a:gradFill flip="none" rotWithShape="1">
              <a:gsLst>
                <a:gs pos="75000">
                  <a:srgbClr val="0099BA"/>
                </a:gs>
                <a:gs pos="90000">
                  <a:srgbClr val="FFFFFF"/>
                </a:gs>
              </a:gsLst>
              <a:lin ang="16200000" scaled="1"/>
              <a:tileRect/>
            </a:gradFill>
            <a:prstDash val="solid"/>
            <a:miter lim="800000"/>
            <a:tailEnd type="oval"/>
          </a:ln>
          <a:effectLst/>
        </p:spPr>
      </p:cxnSp>
      <p:sp>
        <p:nvSpPr>
          <p:cNvPr id="31" name="Oval 30">
            <a:extLst>
              <a:ext uri="{FF2B5EF4-FFF2-40B4-BE49-F238E27FC236}">
                <a16:creationId xmlns:a16="http://schemas.microsoft.com/office/drawing/2014/main" id="{FA9C60BB-0EC0-4E6C-8DB0-47760AB90D73}"/>
              </a:ext>
            </a:extLst>
          </p:cNvPr>
          <p:cNvSpPr/>
          <p:nvPr userDrawn="1"/>
        </p:nvSpPr>
        <p:spPr>
          <a:xfrm>
            <a:off x="7101994" y="3485582"/>
            <a:ext cx="274320" cy="274320"/>
          </a:xfrm>
          <a:prstGeom prst="ellipse">
            <a:avLst/>
          </a:prstGeom>
          <a:noFill/>
          <a:ln w="12700" cap="flat" cmpd="sng" algn="ctr">
            <a:solidFill>
              <a:srgbClr val="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 name="Text Placeholder 2">
            <a:extLst>
              <a:ext uri="{FF2B5EF4-FFF2-40B4-BE49-F238E27FC236}">
                <a16:creationId xmlns:a16="http://schemas.microsoft.com/office/drawing/2014/main" id="{94905072-61A1-4233-AD1A-0FF1325D62B1}"/>
              </a:ext>
            </a:extLst>
          </p:cNvPr>
          <p:cNvSpPr>
            <a:spLocks noGrp="1"/>
          </p:cNvSpPr>
          <p:nvPr>
            <p:ph type="body" sz="quarter" idx="10" hasCustomPrompt="1"/>
          </p:nvPr>
        </p:nvSpPr>
        <p:spPr>
          <a:xfrm>
            <a:off x="4119514" y="538247"/>
            <a:ext cx="3516195" cy="465137"/>
          </a:xfrm>
        </p:spPr>
        <p:txBody>
          <a:bodyPr anchor="ctr">
            <a:noAutofit/>
          </a:bodyPr>
          <a:lstStyle>
            <a:lvl1pPr marL="0" indent="0" algn="ctr">
              <a:buNone/>
              <a:defRPr sz="3200"/>
            </a:lvl1pPr>
          </a:lstStyle>
          <a:p>
            <a:pPr lvl="0"/>
            <a:r>
              <a:rPr lang="en-US"/>
              <a:t>INSERT TEXT</a:t>
            </a:r>
          </a:p>
        </p:txBody>
      </p:sp>
      <p:sp>
        <p:nvSpPr>
          <p:cNvPr id="35" name="Text Placeholder 34">
            <a:extLst>
              <a:ext uri="{FF2B5EF4-FFF2-40B4-BE49-F238E27FC236}">
                <a16:creationId xmlns:a16="http://schemas.microsoft.com/office/drawing/2014/main" id="{F4AC46FC-26E4-426E-9007-FF17CDD70988}"/>
              </a:ext>
            </a:extLst>
          </p:cNvPr>
          <p:cNvSpPr>
            <a:spLocks noGrp="1"/>
          </p:cNvSpPr>
          <p:nvPr>
            <p:ph type="body" sz="quarter" idx="11" hasCustomPrompt="1"/>
          </p:nvPr>
        </p:nvSpPr>
        <p:spPr>
          <a:xfrm>
            <a:off x="674691" y="3492099"/>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6" name="Text Placeholder 34">
            <a:extLst>
              <a:ext uri="{FF2B5EF4-FFF2-40B4-BE49-F238E27FC236}">
                <a16:creationId xmlns:a16="http://schemas.microsoft.com/office/drawing/2014/main" id="{0E17546D-0107-4F0D-9A10-E1BA61844A5E}"/>
              </a:ext>
            </a:extLst>
          </p:cNvPr>
          <p:cNvSpPr>
            <a:spLocks noGrp="1"/>
          </p:cNvSpPr>
          <p:nvPr>
            <p:ph type="body" sz="quarter" idx="12" hasCustomPrompt="1"/>
          </p:nvPr>
        </p:nvSpPr>
        <p:spPr>
          <a:xfrm>
            <a:off x="2337642" y="3503816"/>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7" name="Text Placeholder 34">
            <a:extLst>
              <a:ext uri="{FF2B5EF4-FFF2-40B4-BE49-F238E27FC236}">
                <a16:creationId xmlns:a16="http://schemas.microsoft.com/office/drawing/2014/main" id="{DA89CD90-D06A-4379-8416-04EC9DCEFCD4}"/>
              </a:ext>
            </a:extLst>
          </p:cNvPr>
          <p:cNvSpPr>
            <a:spLocks noGrp="1"/>
          </p:cNvSpPr>
          <p:nvPr>
            <p:ph type="body" sz="quarter" idx="13" hasCustomPrompt="1"/>
          </p:nvPr>
        </p:nvSpPr>
        <p:spPr>
          <a:xfrm>
            <a:off x="4827326" y="3492099"/>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8" name="Text Placeholder 34">
            <a:extLst>
              <a:ext uri="{FF2B5EF4-FFF2-40B4-BE49-F238E27FC236}">
                <a16:creationId xmlns:a16="http://schemas.microsoft.com/office/drawing/2014/main" id="{041A21DE-47FC-43A8-815A-FE4F136A0293}"/>
              </a:ext>
            </a:extLst>
          </p:cNvPr>
          <p:cNvSpPr>
            <a:spLocks noGrp="1"/>
          </p:cNvSpPr>
          <p:nvPr>
            <p:ph type="body" sz="quarter" idx="14" hasCustomPrompt="1"/>
          </p:nvPr>
        </p:nvSpPr>
        <p:spPr>
          <a:xfrm>
            <a:off x="7496697" y="3474407"/>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39" name="Text Placeholder 34">
            <a:extLst>
              <a:ext uri="{FF2B5EF4-FFF2-40B4-BE49-F238E27FC236}">
                <a16:creationId xmlns:a16="http://schemas.microsoft.com/office/drawing/2014/main" id="{63E4A672-E692-4A97-B3D9-13BEDD6BA61C}"/>
              </a:ext>
            </a:extLst>
          </p:cNvPr>
          <p:cNvSpPr>
            <a:spLocks noGrp="1"/>
          </p:cNvSpPr>
          <p:nvPr>
            <p:ph type="body" sz="quarter" idx="15" hasCustomPrompt="1"/>
          </p:nvPr>
        </p:nvSpPr>
        <p:spPr>
          <a:xfrm>
            <a:off x="9614013" y="3474407"/>
            <a:ext cx="993775" cy="274321"/>
          </a:xfrm>
        </p:spPr>
        <p:txBody>
          <a:bodyPr anchor="ctr">
            <a:normAutofit/>
          </a:bodyPr>
          <a:lstStyle>
            <a:lvl1pPr marL="0" indent="0">
              <a:buNone/>
              <a:defRPr sz="1400" spc="0">
                <a:solidFill>
                  <a:schemeClr val="bg1"/>
                </a:solidFill>
              </a:defRPr>
            </a:lvl1pPr>
          </a:lstStyle>
          <a:p>
            <a:pPr lvl="0"/>
            <a:r>
              <a:rPr lang="en-US"/>
              <a:t>TEXT</a:t>
            </a:r>
          </a:p>
        </p:txBody>
      </p:sp>
      <p:sp>
        <p:nvSpPr>
          <p:cNvPr id="41" name="Text Placeholder 40">
            <a:extLst>
              <a:ext uri="{FF2B5EF4-FFF2-40B4-BE49-F238E27FC236}">
                <a16:creationId xmlns:a16="http://schemas.microsoft.com/office/drawing/2014/main" id="{6E07AF45-F397-4F4F-8179-296C7423579E}"/>
              </a:ext>
            </a:extLst>
          </p:cNvPr>
          <p:cNvSpPr>
            <a:spLocks noGrp="1"/>
          </p:cNvSpPr>
          <p:nvPr>
            <p:ph type="body" sz="quarter" idx="16" hasCustomPrompt="1"/>
          </p:nvPr>
        </p:nvSpPr>
        <p:spPr>
          <a:xfrm>
            <a:off x="566257" y="1661552"/>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2" name="Text Placeholder 40">
            <a:extLst>
              <a:ext uri="{FF2B5EF4-FFF2-40B4-BE49-F238E27FC236}">
                <a16:creationId xmlns:a16="http://schemas.microsoft.com/office/drawing/2014/main" id="{3CB1812D-E733-487D-94FF-670AA4035D04}"/>
              </a:ext>
            </a:extLst>
          </p:cNvPr>
          <p:cNvSpPr>
            <a:spLocks noGrp="1"/>
          </p:cNvSpPr>
          <p:nvPr>
            <p:ph type="body" sz="quarter" idx="17" hasCustomPrompt="1"/>
          </p:nvPr>
        </p:nvSpPr>
        <p:spPr>
          <a:xfrm>
            <a:off x="4784304" y="1661552"/>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3" name="Text Placeholder 40">
            <a:extLst>
              <a:ext uri="{FF2B5EF4-FFF2-40B4-BE49-F238E27FC236}">
                <a16:creationId xmlns:a16="http://schemas.microsoft.com/office/drawing/2014/main" id="{2CCD3331-4066-4F47-817C-51E236B3EDEA}"/>
              </a:ext>
            </a:extLst>
          </p:cNvPr>
          <p:cNvSpPr>
            <a:spLocks noGrp="1"/>
          </p:cNvSpPr>
          <p:nvPr>
            <p:ph type="body" sz="quarter" idx="18" hasCustomPrompt="1"/>
          </p:nvPr>
        </p:nvSpPr>
        <p:spPr>
          <a:xfrm>
            <a:off x="9525133" y="1663518"/>
            <a:ext cx="2502436"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4" name="Text Placeholder 40">
            <a:extLst>
              <a:ext uri="{FF2B5EF4-FFF2-40B4-BE49-F238E27FC236}">
                <a16:creationId xmlns:a16="http://schemas.microsoft.com/office/drawing/2014/main" id="{FC74779A-ABF2-40C5-AAD3-EBF95679E09E}"/>
              </a:ext>
            </a:extLst>
          </p:cNvPr>
          <p:cNvSpPr>
            <a:spLocks noGrp="1"/>
          </p:cNvSpPr>
          <p:nvPr>
            <p:ph type="body" sz="quarter" idx="19" hasCustomPrompt="1"/>
          </p:nvPr>
        </p:nvSpPr>
        <p:spPr>
          <a:xfrm>
            <a:off x="2226494" y="4661065"/>
            <a:ext cx="2994025" cy="1371600"/>
          </a:xfrm>
        </p:spPr>
        <p:txBody>
          <a:bodyPr>
            <a:normAutofit/>
          </a:bodyPr>
          <a:lstStyle>
            <a:lvl1pPr marL="0" indent="0">
              <a:buNone/>
              <a:defRPr sz="1200" spc="0">
                <a:solidFill>
                  <a:schemeClr val="tx1"/>
                </a:solidFill>
              </a:defRPr>
            </a:lvl1pPr>
          </a:lstStyle>
          <a:p>
            <a:pPr lvl="0"/>
            <a:r>
              <a:rPr lang="en-US" sz="1200"/>
              <a:t>Insert text</a:t>
            </a:r>
          </a:p>
        </p:txBody>
      </p:sp>
      <p:sp>
        <p:nvSpPr>
          <p:cNvPr id="45" name="Text Placeholder 40">
            <a:extLst>
              <a:ext uri="{FF2B5EF4-FFF2-40B4-BE49-F238E27FC236}">
                <a16:creationId xmlns:a16="http://schemas.microsoft.com/office/drawing/2014/main" id="{999BC245-0953-4D22-A64A-34668BC41842}"/>
              </a:ext>
            </a:extLst>
          </p:cNvPr>
          <p:cNvSpPr>
            <a:spLocks noGrp="1"/>
          </p:cNvSpPr>
          <p:nvPr>
            <p:ph type="body" sz="quarter" idx="20" hasCustomPrompt="1"/>
          </p:nvPr>
        </p:nvSpPr>
        <p:spPr>
          <a:xfrm>
            <a:off x="7417219" y="4661065"/>
            <a:ext cx="2994025" cy="1371600"/>
          </a:xfrm>
        </p:spPr>
        <p:txBody>
          <a:bodyPr>
            <a:normAutofit/>
          </a:bodyPr>
          <a:lstStyle>
            <a:lvl1pPr marL="0" indent="0">
              <a:buNone/>
              <a:defRPr sz="1200" spc="0">
                <a:solidFill>
                  <a:schemeClr val="tx1"/>
                </a:solidFill>
              </a:defRPr>
            </a:lvl1pPr>
          </a:lstStyle>
          <a:p>
            <a:pPr lvl="0"/>
            <a:r>
              <a:rPr lang="en-US" sz="1200"/>
              <a:t>Insert text</a:t>
            </a:r>
          </a:p>
        </p:txBody>
      </p:sp>
    </p:spTree>
    <p:extLst>
      <p:ext uri="{BB962C8B-B14F-4D97-AF65-F5344CB8AC3E}">
        <p14:creationId xmlns:p14="http://schemas.microsoft.com/office/powerpoint/2010/main" val="8690818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phic Layou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82F02A-BAFA-4DD0-A78B-69F8F0DF1A8A}"/>
              </a:ext>
            </a:extLst>
          </p:cNvPr>
          <p:cNvSpPr/>
          <p:nvPr userDrawn="1"/>
        </p:nvSpPr>
        <p:spPr>
          <a:xfrm>
            <a:off x="-3" y="0"/>
            <a:ext cx="4064000" cy="6967066"/>
          </a:xfrm>
          <a:prstGeom prst="rect">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F465D372-9B8E-4353-9781-FD07A56D3B08}"/>
              </a:ext>
            </a:extLst>
          </p:cNvPr>
          <p:cNvSpPr/>
          <p:nvPr userDrawn="1"/>
        </p:nvSpPr>
        <p:spPr>
          <a:xfrm>
            <a:off x="4063997" y="0"/>
            <a:ext cx="4064000" cy="6967066"/>
          </a:xfrm>
          <a:prstGeom prst="rect">
            <a:avLst/>
          </a:prstGeom>
          <a:solidFill>
            <a:srgbClr val="89C9C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192D62E9-D064-4764-B6AE-0E70F1D4D50A}"/>
              </a:ext>
            </a:extLst>
          </p:cNvPr>
          <p:cNvSpPr/>
          <p:nvPr userDrawn="1"/>
        </p:nvSpPr>
        <p:spPr>
          <a:xfrm>
            <a:off x="8128000" y="893"/>
            <a:ext cx="4064000" cy="6967065"/>
          </a:xfrm>
          <a:prstGeom prst="rect">
            <a:avLst/>
          </a:prstGeom>
          <a:solidFill>
            <a:srgbClr val="3F43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CBDA2495-2781-45A5-BAF5-A969765F4444}"/>
              </a:ext>
            </a:extLst>
          </p:cNvPr>
          <p:cNvPicPr>
            <a:picLocks noChangeAspect="1"/>
          </p:cNvPicPr>
          <p:nvPr userDrawn="1"/>
        </p:nvPicPr>
        <p:blipFill>
          <a:blip r:embed="rId2"/>
          <a:stretch>
            <a:fillRect/>
          </a:stretch>
        </p:blipFill>
        <p:spPr>
          <a:xfrm>
            <a:off x="59508" y="6227722"/>
            <a:ext cx="1481255" cy="739344"/>
          </a:xfrm>
          <a:prstGeom prst="rect">
            <a:avLst/>
          </a:prstGeom>
        </p:spPr>
      </p:pic>
      <p:sp>
        <p:nvSpPr>
          <p:cNvPr id="24" name="Picture Placeholder 4">
            <a:extLst>
              <a:ext uri="{FF2B5EF4-FFF2-40B4-BE49-F238E27FC236}">
                <a16:creationId xmlns:a16="http://schemas.microsoft.com/office/drawing/2014/main" id="{92EC9D8C-84BD-4AB3-BC77-F8E4AEC472A9}"/>
              </a:ext>
            </a:extLst>
          </p:cNvPr>
          <p:cNvSpPr>
            <a:spLocks noGrp="1"/>
          </p:cNvSpPr>
          <p:nvPr>
            <p:ph type="pic" sz="quarter" idx="11"/>
          </p:nvPr>
        </p:nvSpPr>
        <p:spPr>
          <a:xfrm>
            <a:off x="9861898" y="4823187"/>
            <a:ext cx="1133011" cy="1043341"/>
          </a:xfrm>
        </p:spPr>
        <p:txBody>
          <a:bodyPr>
            <a:normAutofit/>
          </a:bodyPr>
          <a:lstStyle>
            <a:lvl1pPr marL="171450" indent="-171450">
              <a:buFont typeface="Arial" panose="020B0604020202020204" pitchFamily="34" charset="0"/>
              <a:buChar cha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25" name="Picture Placeholder 4">
            <a:extLst>
              <a:ext uri="{FF2B5EF4-FFF2-40B4-BE49-F238E27FC236}">
                <a16:creationId xmlns:a16="http://schemas.microsoft.com/office/drawing/2014/main" id="{826045CB-F820-4D01-9A37-AA48DEA9B8DC}"/>
              </a:ext>
            </a:extLst>
          </p:cNvPr>
          <p:cNvSpPr>
            <a:spLocks noGrp="1"/>
          </p:cNvSpPr>
          <p:nvPr>
            <p:ph type="pic" sz="quarter" idx="12"/>
          </p:nvPr>
        </p:nvSpPr>
        <p:spPr>
          <a:xfrm>
            <a:off x="5529493" y="4823189"/>
            <a:ext cx="1133011" cy="1043341"/>
          </a:xfrm>
        </p:spPr>
        <p:txBody>
          <a:bodyPr>
            <a:norm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26" name="Picture Placeholder 4">
            <a:extLst>
              <a:ext uri="{FF2B5EF4-FFF2-40B4-BE49-F238E27FC236}">
                <a16:creationId xmlns:a16="http://schemas.microsoft.com/office/drawing/2014/main" id="{FE921B1B-4B28-4815-8675-C96FFF005C2E}"/>
              </a:ext>
            </a:extLst>
          </p:cNvPr>
          <p:cNvSpPr>
            <a:spLocks noGrp="1"/>
          </p:cNvSpPr>
          <p:nvPr>
            <p:ph type="pic" sz="quarter" idx="13"/>
          </p:nvPr>
        </p:nvSpPr>
        <p:spPr>
          <a:xfrm>
            <a:off x="1465494" y="4823188"/>
            <a:ext cx="1133011" cy="1043341"/>
          </a:xfrm>
        </p:spPr>
        <p:txBody>
          <a:bodyPr>
            <a:normAutofit/>
          </a:bodyPr>
          <a:lstStyle>
            <a:lvl1pPr>
              <a:defRPr sz="1200">
                <a:solidFill>
                  <a:schemeClr val="bg1"/>
                </a:solidFill>
                <a:latin typeface="Arial" panose="020B0604020202020204" pitchFamily="34" charset="0"/>
                <a:cs typeface="Arial" panose="020B0604020202020204" pitchFamily="34" charset="0"/>
              </a:defRPr>
            </a:lvl1pPr>
          </a:lstStyle>
          <a:p>
            <a:endParaRPr lang="en-US"/>
          </a:p>
        </p:txBody>
      </p:sp>
      <p:sp>
        <p:nvSpPr>
          <p:cNvPr id="3" name="Text Placeholder 2">
            <a:extLst>
              <a:ext uri="{FF2B5EF4-FFF2-40B4-BE49-F238E27FC236}">
                <a16:creationId xmlns:a16="http://schemas.microsoft.com/office/drawing/2014/main" id="{24EEDC45-F77D-4A1F-B411-B6187606C29D}"/>
              </a:ext>
            </a:extLst>
          </p:cNvPr>
          <p:cNvSpPr>
            <a:spLocks noGrp="1"/>
          </p:cNvSpPr>
          <p:nvPr>
            <p:ph type="body" sz="quarter" idx="14" hasCustomPrompt="1"/>
          </p:nvPr>
        </p:nvSpPr>
        <p:spPr>
          <a:xfrm>
            <a:off x="732528" y="1135389"/>
            <a:ext cx="2665413" cy="259151"/>
          </a:xfrm>
        </p:spPr>
        <p:txBody>
          <a:bodyPr>
            <a:normAutofit/>
          </a:bodyPr>
          <a:lstStyle>
            <a:lvl1pPr marL="0" indent="0" algn="ctr">
              <a:buNone/>
              <a:defRPr sz="1500" spc="0">
                <a:solidFill>
                  <a:schemeClr val="bg1"/>
                </a:solidFill>
                <a:latin typeface="Arial" panose="020B0604020202020204" pitchFamily="34" charset="0"/>
                <a:cs typeface="Arial" panose="020B0604020202020204" pitchFamily="34" charset="0"/>
              </a:defRPr>
            </a:lvl1pPr>
          </a:lstStyle>
          <a:p>
            <a:pPr lvl="0"/>
            <a:r>
              <a:rPr lang="en-US" sz="1500">
                <a:latin typeface="Raleway" panose="020B0503030101060003"/>
              </a:rPr>
              <a:t>TITLE</a:t>
            </a:r>
            <a:endParaRPr lang="en-US"/>
          </a:p>
        </p:txBody>
      </p:sp>
      <p:sp>
        <p:nvSpPr>
          <p:cNvPr id="5" name="Text Placeholder 4">
            <a:extLst>
              <a:ext uri="{FF2B5EF4-FFF2-40B4-BE49-F238E27FC236}">
                <a16:creationId xmlns:a16="http://schemas.microsoft.com/office/drawing/2014/main" id="{79C76B86-3A0C-4983-842D-BE6877F53A74}"/>
              </a:ext>
            </a:extLst>
          </p:cNvPr>
          <p:cNvSpPr>
            <a:spLocks noGrp="1"/>
          </p:cNvSpPr>
          <p:nvPr>
            <p:ph type="body" sz="quarter" idx="15" hasCustomPrompt="1"/>
          </p:nvPr>
        </p:nvSpPr>
        <p:spPr>
          <a:xfrm>
            <a:off x="732528" y="1444535"/>
            <a:ext cx="2665413" cy="566737"/>
          </a:xfrm>
        </p:spPr>
        <p:txBody>
          <a:bodyPr>
            <a:normAutofit/>
          </a:bodyPr>
          <a:lstStyle>
            <a:lvl1pPr marL="0" indent="0" algn="ctr">
              <a:buNone/>
              <a:defRPr sz="3000" spc="0">
                <a:solidFill>
                  <a:schemeClr val="bg1"/>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
        <p:nvSpPr>
          <p:cNvPr id="28" name="Text Placeholder 27">
            <a:extLst>
              <a:ext uri="{FF2B5EF4-FFF2-40B4-BE49-F238E27FC236}">
                <a16:creationId xmlns:a16="http://schemas.microsoft.com/office/drawing/2014/main" id="{3F424390-6B48-4AC3-8141-856DA0756D1B}"/>
              </a:ext>
            </a:extLst>
          </p:cNvPr>
          <p:cNvSpPr>
            <a:spLocks noGrp="1"/>
          </p:cNvSpPr>
          <p:nvPr>
            <p:ph type="body" sz="quarter" idx="16" hasCustomPrompt="1"/>
          </p:nvPr>
        </p:nvSpPr>
        <p:spPr>
          <a:xfrm>
            <a:off x="452438" y="2171700"/>
            <a:ext cx="3214589" cy="2362200"/>
          </a:xfrm>
        </p:spPr>
        <p:txBody>
          <a:bodyPr>
            <a:normAutofit/>
          </a:bodyPr>
          <a:lstStyle>
            <a:lvl1pPr marL="0" indent="0">
              <a:lnSpc>
                <a:spcPct val="150000"/>
              </a:lnSpc>
              <a:buNone/>
              <a:defRPr sz="1200" spc="0">
                <a:solidFill>
                  <a:schemeClr val="bg1"/>
                </a:solidFill>
                <a:latin typeface="Arial" panose="020B0604020202020204" pitchFamily="34" charset="0"/>
                <a:cs typeface="Arial" panose="020B0604020202020204" pitchFamily="34" charset="0"/>
              </a:defRPr>
            </a:lvl1pPr>
          </a:lstStyle>
          <a:p>
            <a:pPr lvl="0"/>
            <a:r>
              <a:rPr lang="en-US" sz="1200">
                <a:latin typeface="Raleway" panose="020B0503030101060003"/>
              </a:rPr>
              <a:t>Insert text here</a:t>
            </a:r>
            <a:endParaRPr lang="en-US"/>
          </a:p>
        </p:txBody>
      </p:sp>
      <p:sp>
        <p:nvSpPr>
          <p:cNvPr id="29" name="Text Placeholder 2">
            <a:extLst>
              <a:ext uri="{FF2B5EF4-FFF2-40B4-BE49-F238E27FC236}">
                <a16:creationId xmlns:a16="http://schemas.microsoft.com/office/drawing/2014/main" id="{C732C289-9C72-44E2-8828-61722602BB46}"/>
              </a:ext>
            </a:extLst>
          </p:cNvPr>
          <p:cNvSpPr>
            <a:spLocks noGrp="1"/>
          </p:cNvSpPr>
          <p:nvPr>
            <p:ph type="body" sz="quarter" idx="17" hasCustomPrompt="1"/>
          </p:nvPr>
        </p:nvSpPr>
        <p:spPr>
          <a:xfrm>
            <a:off x="8805063" y="1135389"/>
            <a:ext cx="2665413" cy="259151"/>
          </a:xfrm>
        </p:spPr>
        <p:txBody>
          <a:bodyPr>
            <a:normAutofit/>
          </a:bodyPr>
          <a:lstStyle>
            <a:lvl1pPr marL="0" indent="0" algn="ctr">
              <a:buNone/>
              <a:defRPr sz="1500" spc="0">
                <a:solidFill>
                  <a:schemeClr val="bg1"/>
                </a:solidFill>
                <a:latin typeface="Arial" panose="020B0604020202020204" pitchFamily="34" charset="0"/>
                <a:cs typeface="Arial" panose="020B0604020202020204" pitchFamily="34" charset="0"/>
              </a:defRPr>
            </a:lvl1pPr>
          </a:lstStyle>
          <a:p>
            <a:pPr lvl="0"/>
            <a:r>
              <a:rPr lang="en-US" sz="1500">
                <a:latin typeface="Raleway" panose="020B0503030101060003"/>
              </a:rPr>
              <a:t>TITLE</a:t>
            </a:r>
            <a:endParaRPr lang="en-US"/>
          </a:p>
        </p:txBody>
      </p:sp>
      <p:sp>
        <p:nvSpPr>
          <p:cNvPr id="30" name="Text Placeholder 4">
            <a:extLst>
              <a:ext uri="{FF2B5EF4-FFF2-40B4-BE49-F238E27FC236}">
                <a16:creationId xmlns:a16="http://schemas.microsoft.com/office/drawing/2014/main" id="{C2B27807-64B8-47B0-A7E0-BFA8A54700ED}"/>
              </a:ext>
            </a:extLst>
          </p:cNvPr>
          <p:cNvSpPr>
            <a:spLocks noGrp="1"/>
          </p:cNvSpPr>
          <p:nvPr>
            <p:ph type="body" sz="quarter" idx="18" hasCustomPrompt="1"/>
          </p:nvPr>
        </p:nvSpPr>
        <p:spPr>
          <a:xfrm>
            <a:off x="8805063" y="1444535"/>
            <a:ext cx="2665413" cy="566737"/>
          </a:xfrm>
        </p:spPr>
        <p:txBody>
          <a:bodyPr>
            <a:normAutofit/>
          </a:bodyPr>
          <a:lstStyle>
            <a:lvl1pPr marL="0" indent="0" algn="ctr">
              <a:buNone/>
              <a:defRPr sz="3000" spc="0">
                <a:solidFill>
                  <a:schemeClr val="bg1"/>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
        <p:nvSpPr>
          <p:cNvPr id="31" name="Text Placeholder 27">
            <a:extLst>
              <a:ext uri="{FF2B5EF4-FFF2-40B4-BE49-F238E27FC236}">
                <a16:creationId xmlns:a16="http://schemas.microsoft.com/office/drawing/2014/main" id="{405B0F88-38DB-4631-964A-68F12E66B1BA}"/>
              </a:ext>
            </a:extLst>
          </p:cNvPr>
          <p:cNvSpPr>
            <a:spLocks noGrp="1"/>
          </p:cNvSpPr>
          <p:nvPr>
            <p:ph type="body" sz="quarter" idx="19" hasCustomPrompt="1"/>
          </p:nvPr>
        </p:nvSpPr>
        <p:spPr>
          <a:xfrm>
            <a:off x="8524973" y="2171700"/>
            <a:ext cx="3214589" cy="2362200"/>
          </a:xfrm>
        </p:spPr>
        <p:txBody>
          <a:bodyPr>
            <a:normAutofit/>
          </a:bodyPr>
          <a:lstStyle>
            <a:lvl1pPr marL="0" indent="0">
              <a:lnSpc>
                <a:spcPct val="150000"/>
              </a:lnSpc>
              <a:buNone/>
              <a:defRPr sz="1200" spc="0">
                <a:solidFill>
                  <a:schemeClr val="bg1"/>
                </a:solidFill>
                <a:latin typeface="Arial" panose="020B0604020202020204" pitchFamily="34" charset="0"/>
                <a:cs typeface="Arial" panose="020B0604020202020204" pitchFamily="34" charset="0"/>
              </a:defRPr>
            </a:lvl1pPr>
          </a:lstStyle>
          <a:p>
            <a:pPr lvl="0"/>
            <a:r>
              <a:rPr lang="en-US" sz="1200">
                <a:latin typeface="Raleway" panose="020B0503030101060003"/>
              </a:rPr>
              <a:t>Insert text here</a:t>
            </a:r>
            <a:endParaRPr lang="en-US"/>
          </a:p>
        </p:txBody>
      </p:sp>
      <p:sp>
        <p:nvSpPr>
          <p:cNvPr id="35" name="Text Placeholder 2">
            <a:extLst>
              <a:ext uri="{FF2B5EF4-FFF2-40B4-BE49-F238E27FC236}">
                <a16:creationId xmlns:a16="http://schemas.microsoft.com/office/drawing/2014/main" id="{ED4A7D29-3589-4BFB-B52F-A7FD45C2BF72}"/>
              </a:ext>
            </a:extLst>
          </p:cNvPr>
          <p:cNvSpPr>
            <a:spLocks noGrp="1"/>
          </p:cNvSpPr>
          <p:nvPr>
            <p:ph type="body" sz="quarter" idx="20" hasCustomPrompt="1"/>
          </p:nvPr>
        </p:nvSpPr>
        <p:spPr>
          <a:xfrm>
            <a:off x="4796531" y="1135389"/>
            <a:ext cx="2665413" cy="259151"/>
          </a:xfrm>
        </p:spPr>
        <p:txBody>
          <a:bodyPr>
            <a:normAutofit/>
          </a:bodyPr>
          <a:lstStyle>
            <a:lvl1pPr marL="0" indent="0" algn="ctr">
              <a:buNone/>
              <a:defRPr sz="1500" spc="0">
                <a:solidFill>
                  <a:srgbClr val="3F434F"/>
                </a:solidFill>
                <a:latin typeface="Arial" panose="020B0604020202020204" pitchFamily="34" charset="0"/>
                <a:cs typeface="Arial" panose="020B0604020202020204" pitchFamily="34" charset="0"/>
              </a:defRPr>
            </a:lvl1pPr>
          </a:lstStyle>
          <a:p>
            <a:pPr lvl="0"/>
            <a:r>
              <a:rPr lang="en-US" sz="1500">
                <a:latin typeface="Raleway" panose="020B0503030101060003"/>
              </a:rPr>
              <a:t>TITLE</a:t>
            </a:r>
            <a:endParaRPr lang="en-US"/>
          </a:p>
        </p:txBody>
      </p:sp>
      <p:sp>
        <p:nvSpPr>
          <p:cNvPr id="36" name="Text Placeholder 4">
            <a:extLst>
              <a:ext uri="{FF2B5EF4-FFF2-40B4-BE49-F238E27FC236}">
                <a16:creationId xmlns:a16="http://schemas.microsoft.com/office/drawing/2014/main" id="{B0D76FA3-0C91-42FB-B528-4F34B065B752}"/>
              </a:ext>
            </a:extLst>
          </p:cNvPr>
          <p:cNvSpPr>
            <a:spLocks noGrp="1"/>
          </p:cNvSpPr>
          <p:nvPr>
            <p:ph type="body" sz="quarter" idx="21" hasCustomPrompt="1"/>
          </p:nvPr>
        </p:nvSpPr>
        <p:spPr>
          <a:xfrm>
            <a:off x="4796531" y="1444535"/>
            <a:ext cx="2665413" cy="566737"/>
          </a:xfrm>
        </p:spPr>
        <p:txBody>
          <a:bodyPr>
            <a:normAutofit/>
          </a:bodyPr>
          <a:lstStyle>
            <a:lvl1pPr marL="0" indent="0" algn="ctr">
              <a:buNone/>
              <a:defRPr sz="3000" spc="0">
                <a:solidFill>
                  <a:srgbClr val="3F434F"/>
                </a:solidFill>
                <a:latin typeface="Arial" panose="020B0604020202020204" pitchFamily="34" charset="0"/>
                <a:cs typeface="Arial" panose="020B0604020202020204" pitchFamily="34" charset="0"/>
              </a:defRPr>
            </a:lvl1pPr>
          </a:lstStyle>
          <a:p>
            <a:pPr lvl="0"/>
            <a:r>
              <a:rPr lang="en-US" sz="3000">
                <a:latin typeface="Raleway" panose="020B0503030101060003"/>
              </a:rPr>
              <a:t>TITLE HERE</a:t>
            </a:r>
            <a:endParaRPr lang="en-US"/>
          </a:p>
        </p:txBody>
      </p:sp>
      <p:sp>
        <p:nvSpPr>
          <p:cNvPr id="37" name="Text Placeholder 27">
            <a:extLst>
              <a:ext uri="{FF2B5EF4-FFF2-40B4-BE49-F238E27FC236}">
                <a16:creationId xmlns:a16="http://schemas.microsoft.com/office/drawing/2014/main" id="{41CD0BFA-61FD-479C-B696-39FD498AF7E2}"/>
              </a:ext>
            </a:extLst>
          </p:cNvPr>
          <p:cNvSpPr>
            <a:spLocks noGrp="1"/>
          </p:cNvSpPr>
          <p:nvPr>
            <p:ph type="body" sz="quarter" idx="22" hasCustomPrompt="1"/>
          </p:nvPr>
        </p:nvSpPr>
        <p:spPr>
          <a:xfrm>
            <a:off x="4516441" y="2171700"/>
            <a:ext cx="3214589" cy="2362200"/>
          </a:xfrm>
        </p:spPr>
        <p:txBody>
          <a:bodyPr>
            <a:normAutofit/>
          </a:bodyPr>
          <a:lstStyle>
            <a:lvl1pPr marL="0" indent="0">
              <a:lnSpc>
                <a:spcPct val="150000"/>
              </a:lnSpc>
              <a:buNone/>
              <a:defRPr sz="1200" spc="0">
                <a:solidFill>
                  <a:srgbClr val="3F434F"/>
                </a:solidFill>
                <a:latin typeface="Arial" panose="020B0604020202020204" pitchFamily="34" charset="0"/>
                <a:cs typeface="Arial" panose="020B0604020202020204" pitchFamily="34" charset="0"/>
              </a:defRPr>
            </a:lvl1pPr>
          </a:lstStyle>
          <a:p>
            <a:pPr lvl="0"/>
            <a:r>
              <a:rPr lang="en-US" sz="1200">
                <a:latin typeface="Raleway" panose="020B0503030101060003"/>
              </a:rPr>
              <a:t>Insert text here</a:t>
            </a:r>
            <a:endParaRPr lang="en-US"/>
          </a:p>
        </p:txBody>
      </p:sp>
    </p:spTree>
    <p:extLst>
      <p:ext uri="{BB962C8B-B14F-4D97-AF65-F5344CB8AC3E}">
        <p14:creationId xmlns:p14="http://schemas.microsoft.com/office/powerpoint/2010/main" val="19606626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 Layout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0B4D76D-256C-48DC-AAB2-FE36561C348C}"/>
              </a:ext>
            </a:extLst>
          </p:cNvPr>
          <p:cNvSpPr/>
          <p:nvPr userDrawn="1"/>
        </p:nvSpPr>
        <p:spPr>
          <a:xfrm>
            <a:off x="-55880" y="0"/>
            <a:ext cx="12303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EB9D13-49A9-42DD-9783-D6109308D280}"/>
              </a:ext>
            </a:extLst>
          </p:cNvPr>
          <p:cNvSpPr/>
          <p:nvPr userDrawn="1"/>
        </p:nvSpPr>
        <p:spPr>
          <a:xfrm>
            <a:off x="0" y="0"/>
            <a:ext cx="2443163" cy="6858000"/>
          </a:xfrm>
          <a:prstGeom prst="rect">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Slide Number Placeholder 1">
            <a:extLst>
              <a:ext uri="{FF2B5EF4-FFF2-40B4-BE49-F238E27FC236}">
                <a16:creationId xmlns:a16="http://schemas.microsoft.com/office/drawing/2014/main" id="{A8CB9411-C048-4FCD-931B-0BB3CD27FAF8}"/>
              </a:ext>
            </a:extLst>
          </p:cNvPr>
          <p:cNvSpPr txBox="1">
            <a:spLocks/>
          </p:cNvSpPr>
          <p:nvPr userDrawn="1"/>
        </p:nvSpPr>
        <p:spPr>
          <a:xfrm>
            <a:off x="312844" y="6161757"/>
            <a:ext cx="1817470" cy="41049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solidFill>
                <a:latin typeface="+mj-lt"/>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9BB084-47BE-C84A-B6C7-FB9E80AC9FDC}" type="slidenum">
              <a:rPr kumimoji="0" lang="en-US" sz="1200" b="0" i="0" u="none" strike="noStrike" kern="1200" cap="none" spc="0" normalizeH="0" baseline="0" noProof="0" smtClean="0">
                <a:ln>
                  <a:noFill/>
                </a:ln>
                <a:solidFill>
                  <a:schemeClr val="bg1"/>
                </a:solidFill>
                <a:effectLst/>
                <a:uLnTx/>
                <a:uFillTx/>
                <a:latin typeface="Calibri Light" panose="020F0302020204030204"/>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chemeClr val="bg1"/>
              </a:solidFill>
              <a:effectLst/>
              <a:uLnTx/>
              <a:uFillTx/>
              <a:latin typeface="Calibri Light" panose="020F0302020204030204"/>
            </a:endParaRPr>
          </a:p>
        </p:txBody>
      </p:sp>
      <p:cxnSp>
        <p:nvCxnSpPr>
          <p:cNvPr id="12" name="Straight Connector 11">
            <a:extLst>
              <a:ext uri="{FF2B5EF4-FFF2-40B4-BE49-F238E27FC236}">
                <a16:creationId xmlns:a16="http://schemas.microsoft.com/office/drawing/2014/main" id="{DEA675F6-6BB9-4BFC-BF16-783B3A434184}"/>
              </a:ext>
            </a:extLst>
          </p:cNvPr>
          <p:cNvCxnSpPr>
            <a:cxnSpLocks/>
          </p:cNvCxnSpPr>
          <p:nvPr userDrawn="1"/>
        </p:nvCxnSpPr>
        <p:spPr>
          <a:xfrm>
            <a:off x="370268" y="3425939"/>
            <a:ext cx="1702623" cy="0"/>
          </a:xfrm>
          <a:prstGeom prst="line">
            <a:avLst/>
          </a:prstGeom>
          <a:noFill/>
          <a:ln w="6350" cap="flat" cmpd="sng" algn="ctr">
            <a:solidFill>
              <a:srgbClr val="FFFFFF"/>
            </a:solidFill>
            <a:prstDash val="solid"/>
            <a:miter lim="800000"/>
          </a:ln>
          <a:effectLst/>
        </p:spPr>
      </p:cxnSp>
      <p:sp>
        <p:nvSpPr>
          <p:cNvPr id="13" name="Picture Placeholder 4">
            <a:extLst>
              <a:ext uri="{FF2B5EF4-FFF2-40B4-BE49-F238E27FC236}">
                <a16:creationId xmlns:a16="http://schemas.microsoft.com/office/drawing/2014/main" id="{0591B7C5-C414-434E-A119-7CF5DA466E31}"/>
              </a:ext>
            </a:extLst>
          </p:cNvPr>
          <p:cNvSpPr>
            <a:spLocks noGrp="1"/>
          </p:cNvSpPr>
          <p:nvPr>
            <p:ph type="pic" sz="quarter" idx="13"/>
          </p:nvPr>
        </p:nvSpPr>
        <p:spPr>
          <a:xfrm>
            <a:off x="626605" y="1280662"/>
            <a:ext cx="1133011" cy="1043341"/>
          </a:xfrm>
        </p:spPr>
        <p:txBody>
          <a:bodyPr>
            <a:normAutofit/>
          </a:bodyPr>
          <a:lstStyle>
            <a:lvl1pPr>
              <a:defRPr sz="1200">
                <a:solidFill>
                  <a:schemeClr val="bg1"/>
                </a:solidFill>
              </a:defRPr>
            </a:lvl1pPr>
          </a:lstStyle>
          <a:p>
            <a:endParaRPr lang="en-US"/>
          </a:p>
        </p:txBody>
      </p:sp>
      <p:sp>
        <p:nvSpPr>
          <p:cNvPr id="14" name="Text Placeholder 2">
            <a:extLst>
              <a:ext uri="{FF2B5EF4-FFF2-40B4-BE49-F238E27FC236}">
                <a16:creationId xmlns:a16="http://schemas.microsoft.com/office/drawing/2014/main" id="{F938F098-B9D5-44A5-87BD-0BAE7C95300D}"/>
              </a:ext>
            </a:extLst>
          </p:cNvPr>
          <p:cNvSpPr>
            <a:spLocks noGrp="1"/>
          </p:cNvSpPr>
          <p:nvPr>
            <p:ph type="body" sz="quarter" idx="14" hasCustomPrompt="1"/>
          </p:nvPr>
        </p:nvSpPr>
        <p:spPr>
          <a:xfrm>
            <a:off x="312844" y="2614137"/>
            <a:ext cx="1760537" cy="406400"/>
          </a:xfrm>
        </p:spPr>
        <p:txBody>
          <a:bodyPr>
            <a:normAutofit/>
          </a:bodyPr>
          <a:lstStyle>
            <a:lvl1pPr marL="0" indent="0" algn="ctr">
              <a:buNone/>
              <a:defRPr sz="1400" b="1">
                <a:solidFill>
                  <a:schemeClr val="bg1"/>
                </a:solidFill>
              </a:defRPr>
            </a:lvl1pPr>
          </a:lstStyle>
          <a:p>
            <a:pPr lvl="0"/>
            <a:r>
              <a:rPr lang="en-US"/>
              <a:t>TITLE</a:t>
            </a:r>
          </a:p>
        </p:txBody>
      </p:sp>
      <p:sp>
        <p:nvSpPr>
          <p:cNvPr id="15" name="Text Placeholder 4">
            <a:extLst>
              <a:ext uri="{FF2B5EF4-FFF2-40B4-BE49-F238E27FC236}">
                <a16:creationId xmlns:a16="http://schemas.microsoft.com/office/drawing/2014/main" id="{D5F53DDC-94E8-4505-9792-B3CE4B7A7586}"/>
              </a:ext>
            </a:extLst>
          </p:cNvPr>
          <p:cNvSpPr>
            <a:spLocks noGrp="1"/>
          </p:cNvSpPr>
          <p:nvPr>
            <p:ph type="body" sz="quarter" idx="15" hasCustomPrompt="1"/>
          </p:nvPr>
        </p:nvSpPr>
        <p:spPr>
          <a:xfrm>
            <a:off x="284268" y="3778845"/>
            <a:ext cx="1817687" cy="406400"/>
          </a:xfrm>
        </p:spPr>
        <p:txBody>
          <a:bodyPr>
            <a:normAutofit/>
          </a:bodyPr>
          <a:lstStyle>
            <a:lvl1pPr marL="0" indent="0" algn="ctr">
              <a:buNone/>
              <a:defRPr sz="1200" spc="0">
                <a:solidFill>
                  <a:schemeClr val="bg1"/>
                </a:solidFill>
              </a:defRPr>
            </a:lvl1pPr>
          </a:lstStyle>
          <a:p>
            <a:pPr lvl="0"/>
            <a:r>
              <a:rPr lang="en-US" sz="1200"/>
              <a:t>Subtitle</a:t>
            </a:r>
            <a:endParaRPr lang="en-US"/>
          </a:p>
        </p:txBody>
      </p:sp>
      <p:sp>
        <p:nvSpPr>
          <p:cNvPr id="9" name="Content Placeholder 2">
            <a:extLst>
              <a:ext uri="{FF2B5EF4-FFF2-40B4-BE49-F238E27FC236}">
                <a16:creationId xmlns:a16="http://schemas.microsoft.com/office/drawing/2014/main" id="{42775B4E-8623-4A29-A0D2-C07ABDB64D21}"/>
              </a:ext>
            </a:extLst>
          </p:cNvPr>
          <p:cNvSpPr>
            <a:spLocks noGrp="1"/>
          </p:cNvSpPr>
          <p:nvPr>
            <p:ph sz="half" idx="1"/>
          </p:nvPr>
        </p:nvSpPr>
        <p:spPr>
          <a:xfrm>
            <a:off x="2699496" y="916900"/>
            <a:ext cx="9179660" cy="26486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03318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80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F434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5A744D-D03E-4B5C-8801-889D6F6B6C3C}"/>
              </a:ext>
            </a:extLst>
          </p:cNvPr>
          <p:cNvPicPr>
            <a:picLocks noChangeAspect="1"/>
          </p:cNvPicPr>
          <p:nvPr userDrawn="1"/>
        </p:nvPicPr>
        <p:blipFill rotWithShape="1">
          <a:blip r:embed="rId2">
            <a:grayscl/>
          </a:blip>
          <a:srcRect l="36899" t="218" r="11371" b="-218"/>
          <a:stretch/>
        </p:blipFill>
        <p:spPr>
          <a:xfrm>
            <a:off x="-1" y="0"/>
            <a:ext cx="4434093" cy="6858000"/>
          </a:xfrm>
          <a:prstGeom prst="rect">
            <a:avLst/>
          </a:prstGeom>
        </p:spPr>
      </p:pic>
      <p:sp>
        <p:nvSpPr>
          <p:cNvPr id="11" name="Frame 10">
            <a:extLst>
              <a:ext uri="{FF2B5EF4-FFF2-40B4-BE49-F238E27FC236}">
                <a16:creationId xmlns:a16="http://schemas.microsoft.com/office/drawing/2014/main" id="{C802FC1D-AC3B-4F20-AB24-BAA80B04398A}"/>
              </a:ext>
            </a:extLst>
          </p:cNvPr>
          <p:cNvSpPr/>
          <p:nvPr userDrawn="1"/>
        </p:nvSpPr>
        <p:spPr>
          <a:xfrm>
            <a:off x="554511" y="962526"/>
            <a:ext cx="11082980" cy="4760671"/>
          </a:xfrm>
          <a:prstGeom prst="frame">
            <a:avLst>
              <a:gd name="adj1" fmla="val 3276"/>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953DAAD-0C3F-40B3-85D0-7187AFCF6DD8}"/>
              </a:ext>
            </a:extLst>
          </p:cNvPr>
          <p:cNvSpPr/>
          <p:nvPr userDrawn="1"/>
        </p:nvSpPr>
        <p:spPr>
          <a:xfrm>
            <a:off x="3353557" y="2462224"/>
            <a:ext cx="1785770" cy="1785770"/>
          </a:xfrm>
          <a:prstGeom prst="ellipse">
            <a:avLst/>
          </a:prstGeom>
          <a:solidFill>
            <a:srgbClr val="009FDF">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1A24F9B4-2575-4CC6-8C97-0FF28316C856}"/>
              </a:ext>
            </a:extLst>
          </p:cNvPr>
          <p:cNvSpPr>
            <a:spLocks noGrp="1"/>
          </p:cNvSpPr>
          <p:nvPr>
            <p:ph type="pic" sz="quarter" idx="10"/>
          </p:nvPr>
        </p:nvSpPr>
        <p:spPr>
          <a:xfrm>
            <a:off x="3628626" y="2781966"/>
            <a:ext cx="1235632" cy="1121790"/>
          </a:xfrm>
        </p:spPr>
        <p:txBody>
          <a:bodyPr>
            <a:normAutofit/>
          </a:bodyPr>
          <a:lstStyle>
            <a:lvl1pPr marL="0" indent="0">
              <a:buNone/>
              <a:defRPr sz="1200"/>
            </a:lvl1pPr>
          </a:lstStyle>
          <a:p>
            <a:endParaRPr lang="en-US"/>
          </a:p>
        </p:txBody>
      </p:sp>
      <p:sp>
        <p:nvSpPr>
          <p:cNvPr id="12" name="Text Placeholder 15">
            <a:extLst>
              <a:ext uri="{FF2B5EF4-FFF2-40B4-BE49-F238E27FC236}">
                <a16:creationId xmlns:a16="http://schemas.microsoft.com/office/drawing/2014/main" id="{4DD5AF6A-F76E-4293-A5F0-A3D0E02E8ADE}"/>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22477394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3F434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12B495-82F3-4406-B3CA-42B73FC2B64C}"/>
              </a:ext>
            </a:extLst>
          </p:cNvPr>
          <p:cNvPicPr>
            <a:picLocks noChangeAspect="1"/>
          </p:cNvPicPr>
          <p:nvPr userDrawn="1"/>
        </p:nvPicPr>
        <p:blipFill rotWithShape="1">
          <a:blip r:embed="rId2">
            <a:duotone>
              <a:prstClr val="black"/>
              <a:srgbClr val="86C9A5">
                <a:tint val="45000"/>
                <a:satMod val="400000"/>
              </a:srgbClr>
            </a:duotone>
          </a:blip>
          <a:srcRect l="61662"/>
          <a:stretch/>
        </p:blipFill>
        <p:spPr>
          <a:xfrm>
            <a:off x="0" y="0"/>
            <a:ext cx="4272374" cy="6858000"/>
          </a:xfrm>
          <a:prstGeom prst="rect">
            <a:avLst/>
          </a:prstGeom>
        </p:spPr>
      </p:pic>
      <p:sp>
        <p:nvSpPr>
          <p:cNvPr id="22" name="Frame 21">
            <a:extLst>
              <a:ext uri="{FF2B5EF4-FFF2-40B4-BE49-F238E27FC236}">
                <a16:creationId xmlns:a16="http://schemas.microsoft.com/office/drawing/2014/main" id="{36322B19-92F1-496C-84B6-F218B79ACB41}"/>
              </a:ext>
            </a:extLst>
          </p:cNvPr>
          <p:cNvSpPr/>
          <p:nvPr userDrawn="1"/>
        </p:nvSpPr>
        <p:spPr>
          <a:xfrm>
            <a:off x="611189" y="1104900"/>
            <a:ext cx="11026301" cy="4618298"/>
          </a:xfrm>
          <a:prstGeom prst="frame">
            <a:avLst>
              <a:gd name="adj1" fmla="val 3276"/>
            </a:avLst>
          </a:prstGeom>
          <a:solidFill>
            <a:srgbClr val="86C9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D592F2E-3AF5-481E-97FD-2C235372DE27}"/>
              </a:ext>
            </a:extLst>
          </p:cNvPr>
          <p:cNvSpPr/>
          <p:nvPr userDrawn="1"/>
        </p:nvSpPr>
        <p:spPr>
          <a:xfrm>
            <a:off x="3379489" y="2431228"/>
            <a:ext cx="1785770" cy="1785770"/>
          </a:xfrm>
          <a:prstGeom prst="ellipse">
            <a:avLst/>
          </a:prstGeom>
          <a:solidFill>
            <a:srgbClr val="86C9A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Picture Placeholder 4">
            <a:extLst>
              <a:ext uri="{FF2B5EF4-FFF2-40B4-BE49-F238E27FC236}">
                <a16:creationId xmlns:a16="http://schemas.microsoft.com/office/drawing/2014/main" id="{1A24F9B4-2575-4CC6-8C97-0FF28316C856}"/>
              </a:ext>
            </a:extLst>
          </p:cNvPr>
          <p:cNvSpPr>
            <a:spLocks noGrp="1"/>
          </p:cNvSpPr>
          <p:nvPr>
            <p:ph type="pic" sz="quarter" idx="10"/>
          </p:nvPr>
        </p:nvSpPr>
        <p:spPr>
          <a:xfrm>
            <a:off x="3654558" y="2763218"/>
            <a:ext cx="1235632" cy="1121790"/>
          </a:xfrm>
        </p:spPr>
        <p:txBody>
          <a:bodyPr>
            <a:normAutofit/>
          </a:bodyPr>
          <a:lstStyle>
            <a:lvl1pPr marL="0" indent="0">
              <a:buNone/>
              <a:defRPr sz="1200"/>
            </a:lvl1pPr>
          </a:lstStyle>
          <a:p>
            <a:endParaRPr lang="en-US"/>
          </a:p>
        </p:txBody>
      </p:sp>
      <p:sp>
        <p:nvSpPr>
          <p:cNvPr id="7" name="Text Placeholder 15">
            <a:extLst>
              <a:ext uri="{FF2B5EF4-FFF2-40B4-BE49-F238E27FC236}">
                <a16:creationId xmlns:a16="http://schemas.microsoft.com/office/drawing/2014/main" id="{F1BF5928-91A8-4865-97B2-318635D36213}"/>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27525346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3F434F"/>
        </a:solidFill>
        <a:effectLst/>
      </p:bgPr>
    </p:bg>
    <p:spTree>
      <p:nvGrpSpPr>
        <p:cNvPr id="1" name=""/>
        <p:cNvGrpSpPr/>
        <p:nvPr/>
      </p:nvGrpSpPr>
      <p:grpSpPr>
        <a:xfrm>
          <a:off x="0" y="0"/>
          <a:ext cx="0" cy="0"/>
          <a:chOff x="0" y="0"/>
          <a:chExt cx="0" cy="0"/>
        </a:xfrm>
      </p:grpSpPr>
      <p:pic>
        <p:nvPicPr>
          <p:cNvPr id="17" name="Picture 16" descr="A close up of a plant&#10;&#10;Description automatically generated">
            <a:extLst>
              <a:ext uri="{FF2B5EF4-FFF2-40B4-BE49-F238E27FC236}">
                <a16:creationId xmlns:a16="http://schemas.microsoft.com/office/drawing/2014/main" id="{F7C184C3-1557-445A-A770-5DC27A6D9099}"/>
              </a:ext>
            </a:extLst>
          </p:cNvPr>
          <p:cNvPicPr>
            <a:picLocks noChangeAspect="1"/>
          </p:cNvPicPr>
          <p:nvPr userDrawn="1"/>
        </p:nvPicPr>
        <p:blipFill rotWithShape="1">
          <a:blip r:embed="rId2"/>
          <a:srcRect l="20557" r="41064"/>
          <a:stretch/>
        </p:blipFill>
        <p:spPr>
          <a:xfrm>
            <a:off x="0" y="0"/>
            <a:ext cx="4277032" cy="6858000"/>
          </a:xfrm>
          <a:prstGeom prst="rect">
            <a:avLst/>
          </a:prstGeom>
        </p:spPr>
      </p:pic>
      <p:sp>
        <p:nvSpPr>
          <p:cNvPr id="18" name="Oval 17">
            <a:extLst>
              <a:ext uri="{FF2B5EF4-FFF2-40B4-BE49-F238E27FC236}">
                <a16:creationId xmlns:a16="http://schemas.microsoft.com/office/drawing/2014/main" id="{43FB1246-21A0-4286-A77D-200A967F5675}"/>
              </a:ext>
            </a:extLst>
          </p:cNvPr>
          <p:cNvSpPr/>
          <p:nvPr userDrawn="1"/>
        </p:nvSpPr>
        <p:spPr>
          <a:xfrm>
            <a:off x="3379489" y="2431228"/>
            <a:ext cx="1785770" cy="1785770"/>
          </a:xfrm>
          <a:prstGeom prst="ellipse">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Frame 18">
            <a:extLst>
              <a:ext uri="{FF2B5EF4-FFF2-40B4-BE49-F238E27FC236}">
                <a16:creationId xmlns:a16="http://schemas.microsoft.com/office/drawing/2014/main" id="{D3CFBF0E-AC9E-4FE2-A799-EE672AC0A5F9}"/>
              </a:ext>
            </a:extLst>
          </p:cNvPr>
          <p:cNvSpPr/>
          <p:nvPr userDrawn="1"/>
        </p:nvSpPr>
        <p:spPr>
          <a:xfrm>
            <a:off x="611189" y="1104900"/>
            <a:ext cx="11026301" cy="4618298"/>
          </a:xfrm>
          <a:prstGeom prst="frame">
            <a:avLst>
              <a:gd name="adj1" fmla="val 3276"/>
            </a:avLst>
          </a:prstGeom>
          <a:solidFill>
            <a:srgbClr val="776D6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 name="Picture Placeholder 4">
            <a:extLst>
              <a:ext uri="{FF2B5EF4-FFF2-40B4-BE49-F238E27FC236}">
                <a16:creationId xmlns:a16="http://schemas.microsoft.com/office/drawing/2014/main" id="{5EE1FCF0-C37C-46D9-A0AC-A0F67D9BFC17}"/>
              </a:ext>
            </a:extLst>
          </p:cNvPr>
          <p:cNvSpPr>
            <a:spLocks noGrp="1"/>
          </p:cNvSpPr>
          <p:nvPr>
            <p:ph type="pic" sz="quarter" idx="10"/>
          </p:nvPr>
        </p:nvSpPr>
        <p:spPr>
          <a:xfrm>
            <a:off x="3654558" y="2763218"/>
            <a:ext cx="1235632" cy="1121790"/>
          </a:xfrm>
        </p:spPr>
        <p:txBody>
          <a:bodyPr>
            <a:normAutofit/>
          </a:bodyPr>
          <a:lstStyle>
            <a:lvl1pPr marL="0" indent="0">
              <a:buNone/>
              <a:defRPr sz="1200"/>
            </a:lvl1pPr>
          </a:lstStyle>
          <a:p>
            <a:endParaRPr lang="en-US"/>
          </a:p>
        </p:txBody>
      </p:sp>
      <p:sp>
        <p:nvSpPr>
          <p:cNvPr id="7" name="Text Placeholder 15">
            <a:extLst>
              <a:ext uri="{FF2B5EF4-FFF2-40B4-BE49-F238E27FC236}">
                <a16:creationId xmlns:a16="http://schemas.microsoft.com/office/drawing/2014/main" id="{EF247828-E67A-41A6-BF67-84C2216C4809}"/>
              </a:ext>
            </a:extLst>
          </p:cNvPr>
          <p:cNvSpPr>
            <a:spLocks noGrp="1"/>
          </p:cNvSpPr>
          <p:nvPr>
            <p:ph type="body" sz="quarter" idx="11" hasCustomPrompt="1"/>
          </p:nvPr>
        </p:nvSpPr>
        <p:spPr>
          <a:xfrm>
            <a:off x="5674049" y="2261282"/>
            <a:ext cx="5454650" cy="2125662"/>
          </a:xfrm>
        </p:spPr>
        <p:txBody>
          <a:bodyPr>
            <a:normAutofit/>
          </a:bodyPr>
          <a:lstStyle>
            <a:lvl1pPr marL="0" indent="0">
              <a:buNone/>
              <a:defRPr sz="3200">
                <a:solidFill>
                  <a:schemeClr val="bg1"/>
                </a:solidFill>
                <a:latin typeface="Arial Narrow" panose="020B0606020202030204" pitchFamily="34" charset="0"/>
              </a:defRPr>
            </a:lvl1pPr>
          </a:lstStyle>
          <a:p>
            <a:pPr lvl="0"/>
            <a:r>
              <a:rPr lang="en-US" sz="3600"/>
              <a:t>INSERT TEXT</a:t>
            </a:r>
            <a:endParaRPr lang="en-US"/>
          </a:p>
        </p:txBody>
      </p:sp>
    </p:spTree>
    <p:extLst>
      <p:ext uri="{BB962C8B-B14F-4D97-AF65-F5344CB8AC3E}">
        <p14:creationId xmlns:p14="http://schemas.microsoft.com/office/powerpoint/2010/main" val="2181088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C9BD7-AF35-4DAF-BE9A-8F99E1AB3F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544AD9-AF9E-4E42-9B19-CBD14B3B07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7A869AC-D636-4695-9D9E-802C8D78E9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F591BB9-E560-44B3-B816-98DA5D9C81CA}" type="slidenum">
              <a:rPr lang="en-US" smtClean="0"/>
              <a:pPr/>
              <a:t>‹#›</a:t>
            </a:fld>
            <a:endParaRPr lang="en-US"/>
          </a:p>
        </p:txBody>
      </p:sp>
    </p:spTree>
    <p:extLst>
      <p:ext uri="{BB962C8B-B14F-4D97-AF65-F5344CB8AC3E}">
        <p14:creationId xmlns:p14="http://schemas.microsoft.com/office/powerpoint/2010/main" val="29678772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 id="2147483728" r:id="rId49"/>
    <p:sldLayoutId id="2147483729" r:id="rId50"/>
    <p:sldLayoutId id="2147483660" r:id="rId51"/>
    <p:sldLayoutId id="2147483665" r:id="rId52"/>
    <p:sldLayoutId id="2147483669" r:id="rId53"/>
    <p:sldLayoutId id="2147483666" r:id="rId54"/>
    <p:sldLayoutId id="2147483672" r:id="rId55"/>
    <p:sldLayoutId id="2147483670" r:id="rId56"/>
    <p:sldLayoutId id="2147483667" r:id="rId57"/>
    <p:sldLayoutId id="2147483652" r:id="rId58"/>
    <p:sldLayoutId id="2147483661" r:id="rId59"/>
    <p:sldLayoutId id="2147483668" r:id="rId60"/>
    <p:sldLayoutId id="2147483678" r:id="rId61"/>
    <p:sldLayoutId id="2147483677" r:id="rId62"/>
    <p:sldLayoutId id="2147483673" r:id="rId63"/>
    <p:sldLayoutId id="2147483674" r:id="rId64"/>
    <p:sldLayoutId id="2147483675" r:id="rId65"/>
    <p:sldLayoutId id="2147483731" r:id="rId66"/>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3200" kern="1200" spc="0">
          <a:solidFill>
            <a:srgbClr val="3F434F"/>
          </a:solidFill>
          <a:latin typeface="Arial Narrow" panose="020B060602020203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200"/>
        </a:spcBef>
        <a:buClr>
          <a:srgbClr val="00B0F0"/>
        </a:buClr>
        <a:buFont typeface="Arial" panose="020B0604020202020204" pitchFamily="34" charset="0"/>
        <a:buChar char="•"/>
        <a:defRPr sz="2400" kern="1200" spc="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200"/>
        </a:spcBef>
        <a:buClr>
          <a:srgbClr val="00B0F0"/>
        </a:buClr>
        <a:buFont typeface="Arial" panose="020B0604020202020204" pitchFamily="34" charset="0"/>
        <a:buChar char="–"/>
        <a:defRPr sz="2000" kern="1200" spc="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200"/>
        </a:spcBef>
        <a:buClr>
          <a:srgbClr val="00B0F0"/>
        </a:buClr>
        <a:buFont typeface="Arial" panose="020B0604020202020204" pitchFamily="34" charset="0"/>
        <a:buChar char="•"/>
        <a:defRPr sz="1800" kern="1200" spc="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200"/>
        </a:spcBef>
        <a:buClr>
          <a:srgbClr val="00B0F0"/>
        </a:buClr>
        <a:buFont typeface="Wingdings" panose="05000000000000000000" pitchFamily="2" charset="2"/>
        <a:buChar char="§"/>
        <a:defRPr sz="1600" kern="1200" spc="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200"/>
        </a:spcBef>
        <a:buClr>
          <a:srgbClr val="00B0F0"/>
        </a:buClr>
        <a:buFont typeface="Arial" panose="020B0604020202020204" pitchFamily="34" charset="0"/>
        <a:buChar char="•"/>
        <a:defRPr sz="1400" kern="1200" spc="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8.png"/><Relationship Id="rId7" Type="http://schemas.openxmlformats.org/officeDocument/2006/relationships/diagramColors" Target="../diagrams/colors1.xml"/><Relationship Id="rId2" Type="http://schemas.openxmlformats.org/officeDocument/2006/relationships/image" Target="../media/image37.png"/><Relationship Id="rId1" Type="http://schemas.openxmlformats.org/officeDocument/2006/relationships/slideLayout" Target="../slideLayouts/slideLayout6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6.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8.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85687" y="239436"/>
            <a:ext cx="9266611" cy="6618564"/>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6" name="Text Placeholder 2">
            <a:extLst>
              <a:ext uri="{FF2B5EF4-FFF2-40B4-BE49-F238E27FC236}">
                <a16:creationId xmlns:a16="http://schemas.microsoft.com/office/drawing/2014/main" id="{966562E7-012E-17A7-0152-77F3427EF8F5}"/>
              </a:ext>
            </a:extLst>
          </p:cNvPr>
          <p:cNvSpPr txBox="1">
            <a:spLocks/>
          </p:cNvSpPr>
          <p:nvPr/>
        </p:nvSpPr>
        <p:spPr>
          <a:xfrm>
            <a:off x="849577" y="732526"/>
            <a:ext cx="5454650" cy="873335"/>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t>GALENA TERRITORIES AND APPLE CANYON MEETING</a:t>
            </a:r>
          </a:p>
          <a:p>
            <a:endParaRPr lang="en-US" sz="3200" b="1" dirty="0"/>
          </a:p>
        </p:txBody>
      </p:sp>
      <p:sp>
        <p:nvSpPr>
          <p:cNvPr id="4" name="Text Placeholder 2">
            <a:extLst>
              <a:ext uri="{FF2B5EF4-FFF2-40B4-BE49-F238E27FC236}">
                <a16:creationId xmlns:a16="http://schemas.microsoft.com/office/drawing/2014/main" id="{1565DAB6-5A32-BCFC-B2AA-DD541C441294}"/>
              </a:ext>
            </a:extLst>
          </p:cNvPr>
          <p:cNvSpPr txBox="1">
            <a:spLocks/>
          </p:cNvSpPr>
          <p:nvPr/>
        </p:nvSpPr>
        <p:spPr>
          <a:xfrm>
            <a:off x="849577" y="1724626"/>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AUGUST 6</a:t>
            </a:r>
            <a:r>
              <a:rPr lang="en-US" sz="2000" b="1" baseline="30000" dirty="0"/>
              <a:t>th</a:t>
            </a:r>
            <a:r>
              <a:rPr lang="en-US" sz="2000" b="1" dirty="0"/>
              <a:t>, 2024</a:t>
            </a:r>
            <a:endParaRPr lang="en-US" sz="3200" b="1" dirty="0"/>
          </a:p>
        </p:txBody>
      </p:sp>
    </p:spTree>
    <p:extLst>
      <p:ext uri="{BB962C8B-B14F-4D97-AF65-F5344CB8AC3E}">
        <p14:creationId xmlns:p14="http://schemas.microsoft.com/office/powerpoint/2010/main" val="352290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170700" y="5575855"/>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2"/>
            <a:stretch>
              <a:fillRect/>
            </a:stretch>
          </a:blipFill>
        </p:spPr>
        <p:txBody>
          <a:bodyPr/>
          <a:lstStyle/>
          <a:p>
            <a:endParaRPr lang="en-US"/>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1448707" cy="1709389"/>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WATER QUALITY</a:t>
            </a:r>
          </a:p>
          <a:p>
            <a:r>
              <a:rPr lang="en-US" sz="2000" b="1" dirty="0"/>
              <a:t>REPORT </a:t>
            </a:r>
          </a:p>
          <a:p>
            <a:r>
              <a:rPr lang="en-US" sz="2000" b="1" dirty="0"/>
              <a:t>- Apple Canyon -2023</a:t>
            </a:r>
            <a:endParaRPr lang="en-US" sz="3200" b="1" dirty="0"/>
          </a:p>
        </p:txBody>
      </p:sp>
      <p:pic>
        <p:nvPicPr>
          <p:cNvPr id="4" name="Picture 3" descr="A table with numbers and text&#10;&#10;Description automatically generated with medium confidence">
            <a:extLst>
              <a:ext uri="{FF2B5EF4-FFF2-40B4-BE49-F238E27FC236}">
                <a16:creationId xmlns:a16="http://schemas.microsoft.com/office/drawing/2014/main" id="{A3857574-1683-C704-BFF1-D307257E5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969" y="306023"/>
            <a:ext cx="9095355" cy="5141940"/>
          </a:xfrm>
          <a:prstGeom prst="rect">
            <a:avLst/>
          </a:prstGeom>
        </p:spPr>
      </p:pic>
    </p:spTree>
    <p:extLst>
      <p:ext uri="{BB962C8B-B14F-4D97-AF65-F5344CB8AC3E}">
        <p14:creationId xmlns:p14="http://schemas.microsoft.com/office/powerpoint/2010/main" val="325638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170700" y="5575855"/>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2"/>
            <a:stretch>
              <a:fillRect/>
            </a:stretch>
          </a:blipFill>
        </p:spPr>
        <p:txBody>
          <a:bodyPr/>
          <a:lstStyle/>
          <a:p>
            <a:endParaRPr lang="en-US"/>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1448707" cy="1709389"/>
          </a:xfrm>
          <a:prstGeom prst="rect">
            <a:avLst/>
          </a:prstGeom>
        </p:spPr>
        <p:txBody>
          <a:bodyPr vert="horz" lIns="91440" tIns="45720" rIns="91440" bIns="45720" rtlCol="0" anchor="t">
            <a:normAutofit fontScale="92500" lnSpcReduction="10000"/>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WATER QUALITY</a:t>
            </a:r>
          </a:p>
          <a:p>
            <a:r>
              <a:rPr lang="en-US" sz="2000" b="1" dirty="0"/>
              <a:t>REPORT </a:t>
            </a:r>
          </a:p>
          <a:p>
            <a:r>
              <a:rPr lang="en-US" sz="2000" b="1" dirty="0"/>
              <a:t>- Apple Canyon -2023</a:t>
            </a:r>
            <a:endParaRPr lang="en-US" sz="3200" b="1" dirty="0"/>
          </a:p>
        </p:txBody>
      </p:sp>
      <p:pic>
        <p:nvPicPr>
          <p:cNvPr id="5" name="Picture 4" descr="A screenshot of a computer screen&#10;&#10;Description automatically generated">
            <a:extLst>
              <a:ext uri="{FF2B5EF4-FFF2-40B4-BE49-F238E27FC236}">
                <a16:creationId xmlns:a16="http://schemas.microsoft.com/office/drawing/2014/main" id="{FA159CBE-83FD-AF1B-E943-C2DA0149D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143" y="702021"/>
            <a:ext cx="9521874" cy="3900685"/>
          </a:xfrm>
          <a:prstGeom prst="rect">
            <a:avLst/>
          </a:prstGeom>
        </p:spPr>
      </p:pic>
    </p:spTree>
    <p:extLst>
      <p:ext uri="{BB962C8B-B14F-4D97-AF65-F5344CB8AC3E}">
        <p14:creationId xmlns:p14="http://schemas.microsoft.com/office/powerpoint/2010/main" val="128457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JULIE - CALL BEFORE YOU DIG</a:t>
            </a:r>
            <a:endParaRPr lang="en-US" sz="3200" b="1" dirty="0"/>
          </a:p>
        </p:txBody>
      </p:sp>
      <p:pic>
        <p:nvPicPr>
          <p:cNvPr id="6" name="Picture 5" descr="A screenshot of a website&#10;&#10;Description automatically generated">
            <a:extLst>
              <a:ext uri="{FF2B5EF4-FFF2-40B4-BE49-F238E27FC236}">
                <a16:creationId xmlns:a16="http://schemas.microsoft.com/office/drawing/2014/main" id="{A9472071-1E18-9125-C8C9-56757B588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333" y="0"/>
            <a:ext cx="11591333" cy="6858000"/>
          </a:xfrm>
          <a:prstGeom prst="rect">
            <a:avLst/>
          </a:prstGeom>
        </p:spPr>
      </p:pic>
    </p:spTree>
    <p:extLst>
      <p:ext uri="{BB962C8B-B14F-4D97-AF65-F5344CB8AC3E}">
        <p14:creationId xmlns:p14="http://schemas.microsoft.com/office/powerpoint/2010/main" val="1592491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1179358"/>
            <a:ext cx="10146472" cy="1785104"/>
          </a:xfrm>
          <a:prstGeom prst="rect">
            <a:avLst/>
          </a:prstGeom>
          <a:noFill/>
        </p:spPr>
        <p:txBody>
          <a:bodyPr wrap="square" rtlCol="0">
            <a:spAutoFit/>
          </a:bodyPr>
          <a:lstStyle/>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Third-party lockbox processor now in Carol Stream, IL</a:t>
            </a:r>
          </a:p>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My Utility Account will be helpful in receiving paperless bills and alerts/notifications via email. Manage alert preferences via MUA</a:t>
            </a:r>
          </a:p>
          <a:p>
            <a:pPr marL="342900" lvl="1"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Mailers are still mailed even with paperless billing</a:t>
            </a:r>
          </a:p>
          <a:p>
            <a:endParaRPr lang="en-US" dirty="0"/>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BILLING/PAYMENT PROCESSING</a:t>
            </a:r>
            <a:endParaRPr lang="en-US" sz="3200" b="1" dirty="0"/>
          </a:p>
        </p:txBody>
      </p:sp>
      <p:pic>
        <p:nvPicPr>
          <p:cNvPr id="4" name="Picture 3" descr="Graphical user interface, website&#10;&#10;Description automatically generated">
            <a:extLst>
              <a:ext uri="{FF2B5EF4-FFF2-40B4-BE49-F238E27FC236}">
                <a16:creationId xmlns:a16="http://schemas.microsoft.com/office/drawing/2014/main" id="{A04057BD-ECA7-834C-2FB8-D20A386925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64" y="3156162"/>
            <a:ext cx="10370684" cy="2932506"/>
          </a:xfrm>
          <a:prstGeom prst="rect">
            <a:avLst/>
          </a:prstGeom>
        </p:spPr>
      </p:pic>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12569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pic>
        <p:nvPicPr>
          <p:cNvPr id="6" name="Picture 5" descr="A screenshot of a financial statement&#10;&#10;Description automatically generated">
            <a:extLst>
              <a:ext uri="{FF2B5EF4-FFF2-40B4-BE49-F238E27FC236}">
                <a16:creationId xmlns:a16="http://schemas.microsoft.com/office/drawing/2014/main" id="{70D70698-3F76-E61F-FC46-5E0F2B380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766" y="206180"/>
            <a:ext cx="8780465" cy="6161552"/>
          </a:xfrm>
          <a:prstGeom prst="rect">
            <a:avLst/>
          </a:prstGeom>
        </p:spPr>
      </p:pic>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61685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845947"/>
            <a:ext cx="10146472" cy="6555641"/>
          </a:xfrm>
          <a:prstGeom prst="rect">
            <a:avLst/>
          </a:prstGeom>
          <a:noFill/>
        </p:spPr>
        <p:txBody>
          <a:bodyPr wrap="square" rtlCol="0">
            <a:spAutoFit/>
          </a:bodyPr>
          <a:lstStyle/>
          <a:p>
            <a:pPr marL="285750" indent="-285750">
              <a:spcBef>
                <a:spcPts val="1200"/>
              </a:spcBef>
              <a:buClr>
                <a:srgbClr val="00B0F0"/>
              </a:buClr>
              <a:buFont typeface="Arial"/>
              <a:buChar char="•"/>
            </a:pPr>
            <a:r>
              <a:rPr lang="en-US" dirty="0">
                <a:solidFill>
                  <a:srgbClr val="3F4345"/>
                </a:solidFill>
                <a:latin typeface="Calibri"/>
                <a:cs typeface="Calibri"/>
              </a:rPr>
              <a:t>New Source Water Protection Plans developed in 2024</a:t>
            </a:r>
          </a:p>
          <a:p>
            <a:pPr marL="285750" indent="-285750">
              <a:spcBef>
                <a:spcPts val="1200"/>
              </a:spcBef>
              <a:buClr>
                <a:srgbClr val="00B0F0"/>
              </a:buClr>
              <a:buFont typeface="Arial"/>
              <a:buChar char="•"/>
            </a:pPr>
            <a:r>
              <a:rPr lang="en-US" dirty="0">
                <a:solidFill>
                  <a:srgbClr val="3F4345"/>
                </a:solidFill>
                <a:latin typeface="Calibri"/>
                <a:cs typeface="Calibri"/>
              </a:rPr>
              <a:t>Prairie Path Water Company is committed to Source Water Protection Programs with the purpose of ensuring the safety, integrity and sustainability of our communities’ drinking water, for current and future generations to come.</a:t>
            </a:r>
          </a:p>
          <a:p>
            <a:pPr marL="285750" indent="-285750">
              <a:spcBef>
                <a:spcPts val="1200"/>
              </a:spcBef>
              <a:buClr>
                <a:srgbClr val="00B0F0"/>
              </a:buClr>
              <a:buFont typeface="Arial"/>
              <a:buChar char="•"/>
            </a:pPr>
            <a:r>
              <a:rPr lang="en-US" dirty="0">
                <a:solidFill>
                  <a:srgbClr val="3F4345"/>
                </a:solidFill>
                <a:latin typeface="Calibri"/>
                <a:cs typeface="Calibri"/>
              </a:rPr>
              <a:t>All the wells are shallow bedrock wells except Shenandoah Well 1 and Eagle Ridge Resort Core Well 1 which are deep bedrock wells. Eagle Ridge Well 2 has a high susceptibility to surface contamination because it is a shallow bedrock well and is in the A1 rating. Shenandoah Well 2 and Thunder Bay West Well 2 have a low susceptibility to surface contamination even though they are shallow wells because they are in the F rating. Eagle Ridge Resort Core Well 1 has a low susceptibility to surface contamination because it is a deep bedrock well even though it is in the susceptible A1 rating. Shenandoah Well 1 is also a deep bedrock well in addition to being in the F rating so it has a very low susceptibility to surface contamination. </a:t>
            </a:r>
            <a:br>
              <a:rPr lang="en-US" dirty="0"/>
            </a:br>
            <a:endParaRPr lang="en-US" dirty="0">
              <a:solidFill>
                <a:srgbClr val="3F4345"/>
              </a:solidFill>
              <a:latin typeface="Calibri"/>
              <a:cs typeface="Calibri"/>
            </a:endParaRPr>
          </a:p>
          <a:p>
            <a:pPr marL="742950" lvl="1" indent="-285750">
              <a:spcBef>
                <a:spcPts val="1200"/>
              </a:spcBef>
              <a:buClr>
                <a:srgbClr val="00B0F0"/>
              </a:buClr>
              <a:buFont typeface="Arial"/>
              <a:buChar char="•"/>
            </a:pPr>
            <a:br>
              <a:rPr lang="en-US" dirty="0"/>
            </a:br>
            <a:br>
              <a:rPr lang="en-US" dirty="0">
                <a:solidFill>
                  <a:srgbClr val="3F4345"/>
                </a:solidFill>
                <a:latin typeface="Calibri"/>
                <a:cs typeface="Calibri"/>
              </a:rPr>
            </a:b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buFont typeface="Arial" panose="020B0604020202020204" pitchFamily="34" charset="0"/>
              <a:buChar char="•"/>
            </a:pPr>
            <a:endParaRPr lang="en-US" dirty="0"/>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SOURCE WATER ASSESSMENT - GALENA</a:t>
            </a:r>
            <a:endParaRPr lang="en-US" sz="3200" b="1" dirty="0"/>
          </a:p>
        </p:txBody>
      </p:sp>
      <p:pic>
        <p:nvPicPr>
          <p:cNvPr id="6" name="Picture 5" descr="A table with text on it&#10;&#10;Description automatically generated">
            <a:extLst>
              <a:ext uri="{FF2B5EF4-FFF2-40B4-BE49-F238E27FC236}">
                <a16:creationId xmlns:a16="http://schemas.microsoft.com/office/drawing/2014/main" id="{221812F7-A701-E350-0072-56A5560E9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522" y="4504292"/>
            <a:ext cx="9316750" cy="1333686"/>
          </a:xfrm>
          <a:prstGeom prst="rect">
            <a:avLst/>
          </a:prstGeom>
        </p:spPr>
      </p:pic>
    </p:spTree>
    <p:extLst>
      <p:ext uri="{BB962C8B-B14F-4D97-AF65-F5344CB8AC3E}">
        <p14:creationId xmlns:p14="http://schemas.microsoft.com/office/powerpoint/2010/main" val="2653059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1206597"/>
            <a:ext cx="10146472" cy="6001643"/>
          </a:xfrm>
          <a:prstGeom prst="rect">
            <a:avLst/>
          </a:prstGeom>
          <a:noFill/>
        </p:spPr>
        <p:txBody>
          <a:bodyPr wrap="square" rtlCol="0">
            <a:spAutoFit/>
          </a:bodyPr>
          <a:lstStyle/>
          <a:p>
            <a:pPr marL="285750" indent="-285750">
              <a:spcBef>
                <a:spcPts val="1200"/>
              </a:spcBef>
              <a:buClr>
                <a:srgbClr val="00B0F0"/>
              </a:buClr>
              <a:buFont typeface="Arial"/>
              <a:buChar char="•"/>
            </a:pPr>
            <a:r>
              <a:rPr lang="en-US" dirty="0">
                <a:solidFill>
                  <a:srgbClr val="3F4345"/>
                </a:solidFill>
                <a:latin typeface="Calibri"/>
                <a:cs typeface="Calibri"/>
              </a:rPr>
              <a:t>New Source Water Protection Plans developed in 2024</a:t>
            </a:r>
          </a:p>
          <a:p>
            <a:pPr marL="285750" indent="-285750">
              <a:spcBef>
                <a:spcPts val="1200"/>
              </a:spcBef>
              <a:buClr>
                <a:srgbClr val="00B0F0"/>
              </a:buClr>
              <a:buFont typeface="Arial"/>
              <a:buChar char="•"/>
            </a:pPr>
            <a:r>
              <a:rPr lang="en-US" dirty="0">
                <a:solidFill>
                  <a:srgbClr val="3F4345"/>
                </a:solidFill>
                <a:latin typeface="Calibri"/>
                <a:cs typeface="Calibri"/>
              </a:rPr>
              <a:t>Prairie Path Water Company is committed to Source Water Protection Programs with the purpose of ensuring the safety, integrity and sustainability of our communities’ drinking water, for current and future generations to come.</a:t>
            </a:r>
          </a:p>
          <a:p>
            <a:pPr marL="285750" indent="-285750">
              <a:spcBef>
                <a:spcPts val="1200"/>
              </a:spcBef>
              <a:buClr>
                <a:srgbClr val="00B0F0"/>
              </a:buClr>
              <a:buFont typeface="Arial"/>
              <a:buChar char="•"/>
            </a:pPr>
            <a:r>
              <a:rPr lang="en-US" dirty="0">
                <a:solidFill>
                  <a:srgbClr val="3F4345"/>
                </a:solidFill>
                <a:latin typeface="Calibri"/>
                <a:cs typeface="Calibri"/>
              </a:rPr>
              <a:t>Both of the system’s wells are deep bedrock wells, so they have minimal susceptibility to contamination unlike shallow wells in this rating. The bedrock layers including the Maquoketa Shale, which is near the surface, protect the well intake zone from nearly all possible surface contamination. Therefore, the geologic susceptibility to contamination of groundwater pumped by the wells is considered low. </a:t>
            </a:r>
          </a:p>
          <a:p>
            <a:pPr marL="742950" lvl="1" indent="-285750">
              <a:spcBef>
                <a:spcPts val="1200"/>
              </a:spcBef>
              <a:buClr>
                <a:srgbClr val="00B0F0"/>
              </a:buClr>
              <a:buFont typeface="Arial"/>
              <a:buChar char="•"/>
            </a:pPr>
            <a:r>
              <a:rPr lang="en-US" dirty="0">
                <a:solidFill>
                  <a:srgbClr val="3F4345"/>
                </a:solidFill>
                <a:latin typeface="Calibri"/>
                <a:cs typeface="Calibri"/>
              </a:rPr>
              <a:t>Sites within the well’s 200- and 1,000-foot setback zones were considered as possible threats to groundwater quality. There were no point source contaminants identified for Wells 1 and 3 within the setback zones of the wells. </a:t>
            </a:r>
            <a:br>
              <a:rPr lang="en-US" dirty="0"/>
            </a:br>
            <a:br>
              <a:rPr lang="en-US" dirty="0"/>
            </a:br>
            <a:br>
              <a:rPr lang="en-US" dirty="0">
                <a:solidFill>
                  <a:srgbClr val="3F4345"/>
                </a:solidFill>
                <a:latin typeface="Calibri"/>
                <a:cs typeface="Calibri"/>
              </a:rPr>
            </a:b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spcBef>
                <a:spcPts val="1200"/>
              </a:spcBef>
              <a:buClr>
                <a:srgbClr val="00B0F0"/>
              </a:buClr>
              <a:buFont typeface="Arial"/>
              <a:buChar char="•"/>
            </a:pPr>
            <a:endParaRPr lang="en-US" dirty="0">
              <a:solidFill>
                <a:srgbClr val="3F4345"/>
              </a:solidFill>
              <a:latin typeface="Calibri"/>
              <a:cs typeface="Calibri"/>
            </a:endParaRPr>
          </a:p>
          <a:p>
            <a:pPr marL="285750" indent="-285750">
              <a:buFont typeface="Arial" panose="020B0604020202020204" pitchFamily="34" charset="0"/>
              <a:buChar char="•"/>
            </a:pPr>
            <a:endParaRPr lang="en-US" dirty="0"/>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SOURCE WATER ASSESSMENT – APPLE CANYON</a:t>
            </a:r>
            <a:endParaRPr lang="en-US" sz="3200" b="1" dirty="0"/>
          </a:p>
        </p:txBody>
      </p:sp>
    </p:spTree>
    <p:extLst>
      <p:ext uri="{BB962C8B-B14F-4D97-AF65-F5344CB8AC3E}">
        <p14:creationId xmlns:p14="http://schemas.microsoft.com/office/powerpoint/2010/main" val="2805721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845947"/>
            <a:ext cx="10146472" cy="4647426"/>
          </a:xfrm>
          <a:prstGeom prst="rect">
            <a:avLst/>
          </a:prstGeom>
          <a:noFill/>
        </p:spPr>
        <p:txBody>
          <a:bodyPr wrap="square" rtlCol="0">
            <a:spAutoFit/>
          </a:bodyPr>
          <a:lstStyle/>
          <a:p>
            <a:pPr marL="285750" indent="-285750">
              <a:spcBef>
                <a:spcPts val="1200"/>
              </a:spcBef>
              <a:buClr>
                <a:srgbClr val="00B0F0"/>
              </a:buClr>
              <a:buFont typeface="Arial"/>
              <a:buChar char="•"/>
            </a:pPr>
            <a:r>
              <a:rPr lang="en-US" dirty="0">
                <a:solidFill>
                  <a:srgbClr val="3F4345"/>
                </a:solidFill>
                <a:latin typeface="Calibri"/>
                <a:cs typeface="Calibri"/>
              </a:rPr>
              <a:t>Asset Management Program</a:t>
            </a:r>
          </a:p>
          <a:p>
            <a:pPr marL="971550" lvl="1" indent="-285750">
              <a:spcBef>
                <a:spcPts val="1200"/>
              </a:spcBef>
              <a:buClr>
                <a:srgbClr val="00B0F0"/>
              </a:buClr>
              <a:buFont typeface="Arial"/>
              <a:buChar char="•"/>
            </a:pPr>
            <a:r>
              <a:rPr lang="en-US" sz="1600" dirty="0">
                <a:solidFill>
                  <a:srgbClr val="3F4345"/>
                </a:solidFill>
                <a:latin typeface="Calibri"/>
                <a:cs typeface="Calibri"/>
              </a:rPr>
              <a:t>Review of assets and their condition to determine likelihood of failure and consequence of failure. Then prioritize projects accordingly.</a:t>
            </a:r>
          </a:p>
          <a:p>
            <a:pPr marL="285750" indent="-285750">
              <a:spcBef>
                <a:spcPts val="1200"/>
              </a:spcBef>
              <a:buClr>
                <a:srgbClr val="00B0F0"/>
              </a:buClr>
              <a:buFont typeface="Arial"/>
              <a:buChar char="•"/>
            </a:pPr>
            <a:r>
              <a:rPr lang="en-US" sz="1600" dirty="0">
                <a:solidFill>
                  <a:srgbClr val="3F4345"/>
                </a:solidFill>
                <a:latin typeface="Calibri"/>
                <a:cs typeface="Calibri"/>
              </a:rPr>
              <a:t>2024 </a:t>
            </a:r>
          </a:p>
          <a:p>
            <a:pPr marL="971550" lvl="1" indent="-285750">
              <a:spcBef>
                <a:spcPts val="600"/>
              </a:spcBef>
              <a:buClr>
                <a:srgbClr val="00B0F0"/>
              </a:buClr>
              <a:buFont typeface="Arial"/>
              <a:buChar char="•"/>
            </a:pPr>
            <a:r>
              <a:rPr lang="en-US" sz="1600" dirty="0">
                <a:solidFill>
                  <a:srgbClr val="3F4345"/>
                </a:solidFill>
                <a:latin typeface="Calibri"/>
                <a:cs typeface="Calibri"/>
              </a:rPr>
              <a:t>Coordinating with Apple Canyon Lake Association on their spillway project​</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Continued review and analysis of district meters to assist with leak detection and reduction of unaccounted for water. ​</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system pressure analysis. ​</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Service line replacements​</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Sanitary sewer CCTV maintenance and rehabilitation of deficiencies</a:t>
            </a:r>
          </a:p>
          <a:p>
            <a:pPr marL="285750" indent="-285750">
              <a:spcBef>
                <a:spcPts val="1200"/>
              </a:spcBef>
              <a:buClr>
                <a:srgbClr val="00B0F0"/>
              </a:buClr>
              <a:buFont typeface="Arial"/>
              <a:buChar char="•"/>
            </a:pPr>
            <a:r>
              <a:rPr lang="en-US" sz="1600" dirty="0">
                <a:solidFill>
                  <a:srgbClr val="3F4345"/>
                </a:solidFill>
                <a:latin typeface="Calibri" panose="020F0502020204030204" pitchFamily="34" charset="0"/>
                <a:cs typeface="Calibri" panose="020F0502020204030204" pitchFamily="34" charset="0"/>
              </a:rPr>
              <a:t>2025</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Service line replacements​</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Sanitary sewer CCTV maintenance and rehabilitation of deficiencies</a:t>
            </a:r>
          </a:p>
          <a:p>
            <a:pPr marL="971550" lvl="1" indent="-285750">
              <a:spcBef>
                <a:spcPts val="600"/>
              </a:spcBef>
              <a:buClr>
                <a:srgbClr val="00B0F0"/>
              </a:buClr>
              <a:buFont typeface="Arial"/>
              <a:buChar char="•"/>
            </a:pPr>
            <a:r>
              <a:rPr lang="en-US" sz="1600" dirty="0">
                <a:solidFill>
                  <a:srgbClr val="3F4345"/>
                </a:solidFill>
                <a:latin typeface="Calibri"/>
                <a:cs typeface="Calibri"/>
              </a:rPr>
              <a:t>Galena WWTP Package Plant #3 Rehab</a:t>
            </a:r>
            <a:endParaRPr lang="en-US" sz="1600" dirty="0">
              <a:solidFill>
                <a:srgbClr val="3F4345"/>
              </a:solidFill>
              <a:latin typeface="Calibri"/>
              <a:ea typeface="Calibri"/>
              <a:cs typeface="Calibri"/>
            </a:endParaRPr>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FUTURE PROJECTS</a:t>
            </a:r>
            <a:endParaRPr lang="en-US" sz="3200" b="1" dirty="0"/>
          </a:p>
        </p:txBody>
      </p:sp>
    </p:spTree>
    <p:extLst>
      <p:ext uri="{BB962C8B-B14F-4D97-AF65-F5344CB8AC3E}">
        <p14:creationId xmlns:p14="http://schemas.microsoft.com/office/powerpoint/2010/main" val="1109270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845947"/>
            <a:ext cx="10146472" cy="1954381"/>
          </a:xfrm>
          <a:prstGeom prst="rect">
            <a:avLst/>
          </a:prstGeom>
          <a:noFill/>
        </p:spPr>
        <p:txBody>
          <a:bodyPr wrap="square" rtlCol="0">
            <a:spAutoFit/>
          </a:bodyPr>
          <a:lstStyle/>
          <a:p>
            <a:pPr marL="285750" indent="-285750">
              <a:spcBef>
                <a:spcPts val="1200"/>
              </a:spcBef>
              <a:buClr>
                <a:srgbClr val="00B0F0"/>
              </a:buClr>
              <a:buFont typeface="Arial"/>
              <a:buChar char="•"/>
            </a:pPr>
            <a:r>
              <a:rPr lang="en-US" sz="1600" dirty="0">
                <a:solidFill>
                  <a:srgbClr val="3F4345"/>
                </a:solidFill>
                <a:latin typeface="Calibri"/>
                <a:cs typeface="Calibri"/>
              </a:rPr>
              <a:t>2026+</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Shenandoah Reservoir Cleaning and Rehabilitation​</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Resort Core Reservoir Cleaning and Rehabilitation​</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Apple Canyon Tank Rehab</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Service line replacements​</a:t>
            </a:r>
          </a:p>
          <a:p>
            <a:pPr marL="971550" lvl="1" indent="-285750" fontAlgn="base">
              <a:spcBef>
                <a:spcPts val="600"/>
              </a:spcBef>
              <a:buClr>
                <a:srgbClr val="00B0F0"/>
              </a:buClr>
              <a:buFont typeface="Arial"/>
              <a:buChar char="•"/>
            </a:pPr>
            <a:r>
              <a:rPr lang="en-US" sz="1600" dirty="0">
                <a:solidFill>
                  <a:srgbClr val="3F4345"/>
                </a:solidFill>
                <a:latin typeface="Calibri"/>
                <a:cs typeface="Calibri"/>
              </a:rPr>
              <a:t>Galena Sanitary sewer CCTV maintenance and rehabilitation of deficiencies</a:t>
            </a:r>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FUTURE PROJECTS</a:t>
            </a:r>
            <a:endParaRPr lang="en-US" sz="3200" b="1" dirty="0"/>
          </a:p>
        </p:txBody>
      </p:sp>
    </p:spTree>
    <p:extLst>
      <p:ext uri="{BB962C8B-B14F-4D97-AF65-F5344CB8AC3E}">
        <p14:creationId xmlns:p14="http://schemas.microsoft.com/office/powerpoint/2010/main" val="342397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85687" y="239436"/>
            <a:ext cx="9266611" cy="6618564"/>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6" name="Text Placeholder 2">
            <a:extLst>
              <a:ext uri="{FF2B5EF4-FFF2-40B4-BE49-F238E27FC236}">
                <a16:creationId xmlns:a16="http://schemas.microsoft.com/office/drawing/2014/main" id="{966562E7-012E-17A7-0152-77F3427EF8F5}"/>
              </a:ext>
            </a:extLst>
          </p:cNvPr>
          <p:cNvSpPr txBox="1">
            <a:spLocks/>
          </p:cNvSpPr>
          <p:nvPr/>
        </p:nvSpPr>
        <p:spPr>
          <a:xfrm>
            <a:off x="849577" y="732526"/>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a:t>AGENDA</a:t>
            </a:r>
          </a:p>
        </p:txBody>
      </p:sp>
      <p:graphicFrame>
        <p:nvGraphicFramePr>
          <p:cNvPr id="8" name="Text Placeholder 2">
            <a:extLst>
              <a:ext uri="{FF2B5EF4-FFF2-40B4-BE49-F238E27FC236}">
                <a16:creationId xmlns:a16="http://schemas.microsoft.com/office/drawing/2014/main" id="{E97D8ADA-2F1F-9CD2-7979-EBBECAA9369C}"/>
              </a:ext>
            </a:extLst>
          </p:cNvPr>
          <p:cNvGraphicFramePr/>
          <p:nvPr/>
        </p:nvGraphicFramePr>
        <p:xfrm>
          <a:off x="849577" y="1419251"/>
          <a:ext cx="5454650" cy="4287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9698" y="-268405"/>
            <a:ext cx="4573119" cy="7126405"/>
          </a:xfrm>
          <a:custGeom>
            <a:avLst/>
            <a:gdLst/>
            <a:ahLst/>
            <a:cxnLst/>
            <a:rect l="l" t="t" r="r" b="b"/>
            <a:pathLst>
              <a:path w="6859678" h="10689608">
                <a:moveTo>
                  <a:pt x="0" y="0"/>
                </a:moveTo>
                <a:lnTo>
                  <a:pt x="6859678" y="0"/>
                </a:lnTo>
                <a:lnTo>
                  <a:pt x="6859678" y="10689608"/>
                </a:lnTo>
                <a:lnTo>
                  <a:pt x="0" y="10689608"/>
                </a:lnTo>
                <a:lnTo>
                  <a:pt x="0" y="0"/>
                </a:lnTo>
                <a:close/>
              </a:path>
            </a:pathLst>
          </a:custGeom>
          <a:blipFill>
            <a:blip r:embed="rId2">
              <a:alphaModFix amt="38000"/>
            </a:blip>
            <a:stretch>
              <a:fillRect l="-39694" r="-68719" b="-306"/>
            </a:stretch>
          </a:blipFill>
        </p:spPr>
        <p:txBody>
          <a:bodyPr/>
          <a:lstStyle/>
          <a:p>
            <a:endParaRPr lang="en-US"/>
          </a:p>
        </p:txBody>
      </p:sp>
      <p:sp>
        <p:nvSpPr>
          <p:cNvPr id="3" name="Freeform 3"/>
          <p:cNvSpPr/>
          <p:nvPr/>
        </p:nvSpPr>
        <p:spPr>
          <a:xfrm>
            <a:off x="9723884" y="5501088"/>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4" name="Text Placeholder 2">
            <a:extLst>
              <a:ext uri="{FF2B5EF4-FFF2-40B4-BE49-F238E27FC236}">
                <a16:creationId xmlns:a16="http://schemas.microsoft.com/office/drawing/2014/main" id="{575D6A90-B6AF-E9EC-3CB1-33C1EE009177}"/>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PERSONNEL AND VALUES</a:t>
            </a:r>
            <a:endParaRPr lang="en-US" sz="3200" b="1" dirty="0"/>
          </a:p>
        </p:txBody>
      </p:sp>
      <p:sp>
        <p:nvSpPr>
          <p:cNvPr id="5" name="TextBox 4">
            <a:extLst>
              <a:ext uri="{FF2B5EF4-FFF2-40B4-BE49-F238E27FC236}">
                <a16:creationId xmlns:a16="http://schemas.microsoft.com/office/drawing/2014/main" id="{F1FC2720-D23D-3084-3C6C-5252A69C2D3B}"/>
              </a:ext>
            </a:extLst>
          </p:cNvPr>
          <p:cNvSpPr txBox="1"/>
          <p:nvPr/>
        </p:nvSpPr>
        <p:spPr>
          <a:xfrm>
            <a:off x="5030680" y="306023"/>
            <a:ext cx="5184240" cy="3693319"/>
          </a:xfrm>
          <a:prstGeom prst="rect">
            <a:avLst/>
          </a:prstGeom>
          <a:noFill/>
        </p:spPr>
        <p:txBody>
          <a:bodyPr wrap="none" lIns="91440" tIns="45720" rIns="91440" bIns="45720" rtlCol="0" anchor="t">
            <a:spAutoFit/>
          </a:bodyPr>
          <a:lstStyle/>
          <a:p>
            <a:pPr marL="285750" indent="-285750">
              <a:buClr>
                <a:srgbClr val="00B0F0"/>
              </a:buClr>
              <a:buFont typeface="Arial" panose="020B0604020202020204" pitchFamily="34" charset="0"/>
              <a:buChar char="•"/>
            </a:pPr>
            <a:r>
              <a:rPr lang="en-US" sz="2000" dirty="0">
                <a:solidFill>
                  <a:srgbClr val="3F4345"/>
                </a:solidFill>
                <a:latin typeface="Calibri" panose="020F0502020204030204" pitchFamily="34" charset="0"/>
                <a:cs typeface="Calibri" panose="020F0502020204030204" pitchFamily="34" charset="0"/>
              </a:rPr>
              <a:t>Personnel</a:t>
            </a:r>
          </a:p>
          <a:p>
            <a:pPr marL="1028700" lvl="1" indent="-342900">
              <a:spcBef>
                <a:spcPts val="1200"/>
              </a:spcBef>
              <a:buClr>
                <a:srgbClr val="00B0F0"/>
              </a:buClr>
              <a:buFont typeface="Arial" panose="020B0604020202020204" pitchFamily="34" charset="0"/>
              <a:buChar char="•"/>
            </a:pPr>
            <a:r>
              <a:rPr lang="en-US" sz="1800" dirty="0">
                <a:solidFill>
                  <a:srgbClr val="3F4345"/>
                </a:solidFill>
                <a:latin typeface="Calibri" panose="020F0502020204030204" pitchFamily="34" charset="0"/>
                <a:cs typeface="Calibri" panose="020F0502020204030204" pitchFamily="34" charset="0"/>
              </a:rPr>
              <a:t>Justin Kersey – President</a:t>
            </a:r>
          </a:p>
          <a:p>
            <a:pPr marL="1028700" lvl="1" indent="-342900">
              <a:spcBef>
                <a:spcPts val="1200"/>
              </a:spcBef>
              <a:buClr>
                <a:srgbClr val="00B0F0"/>
              </a:buClr>
              <a:buFont typeface="Arial" panose="020B0604020202020204" pitchFamily="34" charset="0"/>
              <a:buChar char="•"/>
            </a:pPr>
            <a:r>
              <a:rPr lang="en-US" sz="1800" dirty="0">
                <a:solidFill>
                  <a:srgbClr val="3F4345"/>
                </a:solidFill>
                <a:latin typeface="Calibri"/>
                <a:ea typeface="Calibri"/>
                <a:cs typeface="Calibri"/>
              </a:rPr>
              <a:t>Mike Miller –</a:t>
            </a:r>
            <a:r>
              <a:rPr lang="en-US" dirty="0">
                <a:solidFill>
                  <a:srgbClr val="3F4345"/>
                </a:solidFill>
                <a:latin typeface="Calibri"/>
                <a:ea typeface="Calibri"/>
                <a:cs typeface="Calibri"/>
              </a:rPr>
              <a:t> Vice President of Operations</a:t>
            </a:r>
            <a:endParaRPr lang="en-US" sz="1800" dirty="0">
              <a:solidFill>
                <a:srgbClr val="3F4345"/>
              </a:solidFill>
              <a:latin typeface="Calibri" panose="020F0502020204030204" pitchFamily="34" charset="0"/>
              <a:ea typeface="Calibri"/>
              <a:cs typeface="Calibri" panose="020F0502020204030204" pitchFamily="34" charset="0"/>
            </a:endParaRPr>
          </a:p>
          <a:p>
            <a:pPr marL="1028700" lvl="1" indent="-342900">
              <a:spcBef>
                <a:spcPts val="1200"/>
              </a:spcBef>
              <a:buClr>
                <a:srgbClr val="00B0F0"/>
              </a:buClr>
              <a:buFont typeface="Arial" panose="020B0604020202020204" pitchFamily="34" charset="0"/>
              <a:buChar char="•"/>
            </a:pPr>
            <a:r>
              <a:rPr lang="en-US" sz="1800" dirty="0">
                <a:solidFill>
                  <a:srgbClr val="3F4345"/>
                </a:solidFill>
                <a:latin typeface="Calibri" panose="020F0502020204030204" pitchFamily="34" charset="0"/>
                <a:cs typeface="Calibri" panose="020F0502020204030204" pitchFamily="34" charset="0"/>
              </a:rPr>
              <a:t>Steve Winter – Operations Manager</a:t>
            </a:r>
          </a:p>
          <a:p>
            <a:pPr marL="1028700" lvl="1" indent="-342900">
              <a:spcBef>
                <a:spcPts val="1200"/>
              </a:spcBef>
              <a:buClr>
                <a:srgbClr val="00B0F0"/>
              </a:buClr>
              <a:buFont typeface="Arial" panose="020B0604020202020204" pitchFamily="34" charset="0"/>
              <a:buChar char="•"/>
            </a:pPr>
            <a:r>
              <a:rPr lang="en-US" sz="1800" dirty="0">
                <a:solidFill>
                  <a:srgbClr val="3F4345"/>
                </a:solidFill>
                <a:latin typeface="Calibri" panose="020F0502020204030204" pitchFamily="34" charset="0"/>
                <a:cs typeface="Calibri" panose="020F0502020204030204" pitchFamily="34" charset="0"/>
              </a:rPr>
              <a:t>Tanya Peters – Administrative Support</a:t>
            </a:r>
          </a:p>
          <a:p>
            <a:pPr marL="1028700" lvl="1" indent="-342900">
              <a:spcBef>
                <a:spcPts val="1200"/>
              </a:spcBef>
              <a:buClr>
                <a:srgbClr val="00B0F0"/>
              </a:buClr>
              <a:buFont typeface="Arial" panose="020B0604020202020204" pitchFamily="34" charset="0"/>
              <a:buChar char="•"/>
            </a:pPr>
            <a:r>
              <a:rPr lang="en-US" sz="1800" dirty="0">
                <a:solidFill>
                  <a:srgbClr val="3F4345"/>
                </a:solidFill>
                <a:latin typeface="Calibri" panose="020F0502020204030204" pitchFamily="34" charset="0"/>
                <a:cs typeface="Calibri" panose="020F0502020204030204" pitchFamily="34" charset="0"/>
              </a:rPr>
              <a:t>Andrew Dickson – Finance Manger</a:t>
            </a:r>
          </a:p>
          <a:p>
            <a:pPr marL="1028700" lvl="1"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David Hankins – Safety &amp; Compliance</a:t>
            </a:r>
          </a:p>
          <a:p>
            <a:pPr marL="1028700" lvl="1" indent="-342900">
              <a:spcBef>
                <a:spcPts val="1200"/>
              </a:spcBef>
              <a:buClr>
                <a:srgbClr val="00B0F0"/>
              </a:buClr>
              <a:buFont typeface="Arial" panose="020B0604020202020204" pitchFamily="34" charset="0"/>
              <a:buChar char="•"/>
            </a:pPr>
            <a:endParaRPr lang="en-US" sz="1800" dirty="0">
              <a:solidFill>
                <a:srgbClr val="3F4345"/>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B47BBD98-7B31-8B2E-FF63-0D2A00921829}"/>
              </a:ext>
            </a:extLst>
          </p:cNvPr>
          <p:cNvSpPr txBox="1"/>
          <p:nvPr/>
        </p:nvSpPr>
        <p:spPr>
          <a:xfrm>
            <a:off x="5030680" y="3429000"/>
            <a:ext cx="5945109" cy="2800767"/>
          </a:xfrm>
          <a:prstGeom prst="rect">
            <a:avLst/>
          </a:prstGeom>
          <a:noFill/>
        </p:spPr>
        <p:txBody>
          <a:bodyPr wrap="square" rtlCol="0">
            <a:spAutoFit/>
          </a:bodyPr>
          <a:lstStyle/>
          <a:p>
            <a:pPr marL="342900"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Prairie Path Water Company</a:t>
            </a:r>
          </a:p>
          <a:p>
            <a:pPr marL="1028700" lvl="1"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Nexus/PPWC Values driving Operational Excellence</a:t>
            </a:r>
          </a:p>
          <a:p>
            <a:pPr marL="1485900" lvl="2"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Safety First</a:t>
            </a:r>
          </a:p>
          <a:p>
            <a:pPr marL="1485900" lvl="2"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Customer Care</a:t>
            </a:r>
          </a:p>
          <a:p>
            <a:pPr marL="1485900" lvl="2"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Employee Success</a:t>
            </a:r>
          </a:p>
          <a:p>
            <a:pPr marL="1485900" lvl="2" indent="-342900">
              <a:spcBef>
                <a:spcPts val="1200"/>
              </a:spcBef>
              <a:buClr>
                <a:srgbClr val="00B0F0"/>
              </a:buClr>
              <a:buFont typeface="Arial" panose="020B0604020202020204" pitchFamily="34" charset="0"/>
              <a:buChar char="•"/>
            </a:pPr>
            <a:r>
              <a:rPr lang="en-US" dirty="0">
                <a:solidFill>
                  <a:srgbClr val="3F4345"/>
                </a:solidFill>
                <a:latin typeface="Calibri" panose="020F0502020204030204" pitchFamily="34" charset="0"/>
                <a:cs typeface="Calibri" panose="020F0502020204030204" pitchFamily="34" charset="0"/>
              </a:rPr>
              <a:t>Environmental Stewardship</a:t>
            </a:r>
          </a:p>
          <a:p>
            <a:pPr marL="285750" indent="-285750">
              <a:buFont typeface="Arial" panose="020B0604020202020204" pitchFamily="34" charset="0"/>
              <a:buChar char="•"/>
            </a:pPr>
            <a:endParaRPr lang="en-US" dirty="0"/>
          </a:p>
        </p:txBody>
      </p:sp>
      <p:sp>
        <p:nvSpPr>
          <p:cNvPr id="7" name="Oval 6">
            <a:extLst>
              <a:ext uri="{FF2B5EF4-FFF2-40B4-BE49-F238E27FC236}">
                <a16:creationId xmlns:a16="http://schemas.microsoft.com/office/drawing/2014/main" id="{7583FB8D-F9D6-AE18-A8A6-A51BFD4B9910}"/>
              </a:ext>
            </a:extLst>
          </p:cNvPr>
          <p:cNvSpPr/>
          <p:nvPr/>
        </p:nvSpPr>
        <p:spPr>
          <a:xfrm>
            <a:off x="6542842" y="4655135"/>
            <a:ext cx="1540291" cy="4594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845947"/>
            <a:ext cx="10146472" cy="5201424"/>
          </a:xfrm>
          <a:prstGeom prst="rect">
            <a:avLst/>
          </a:prstGeom>
          <a:noFill/>
        </p:spPr>
        <p:txBody>
          <a:bodyPr wrap="square" rtlCol="0">
            <a:spAutoFit/>
          </a:bodyPr>
          <a:lstStyle/>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Illinois Commerce Commission (ICC):</a:t>
            </a:r>
            <a:endParaRPr lang="en-US"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Font typeface="Arial" panose="020B0604020202020204" pitchFamily="34" charset="0"/>
              <a:buChar char="•"/>
            </a:pPr>
            <a:r>
              <a:rPr lang="en-US" sz="1600" dirty="0">
                <a:solidFill>
                  <a:srgbClr val="3F4345"/>
                </a:solidFill>
                <a:latin typeface="Calibri"/>
                <a:cs typeface="Calibri"/>
              </a:rPr>
              <a:t>Commissioners are appointed by Governor</a:t>
            </a:r>
            <a:endParaRPr lang="en-US" sz="1600"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Font typeface="Arial" panose="020B0604020202020204" pitchFamily="34" charset="0"/>
              <a:buChar char="•"/>
            </a:pPr>
            <a:r>
              <a:rPr lang="en-US" sz="1600" dirty="0">
                <a:solidFill>
                  <a:srgbClr val="3F4345"/>
                </a:solidFill>
                <a:latin typeface="Calibri"/>
                <a:cs typeface="Calibri"/>
              </a:rPr>
              <a:t>ICC determines rates, rules and regulations</a:t>
            </a:r>
            <a:endParaRPr lang="en-US" sz="1600"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Font typeface="Arial" panose="020B0604020202020204" pitchFamily="34" charset="0"/>
              <a:buChar char="•"/>
            </a:pPr>
            <a:r>
              <a:rPr lang="en-US" sz="1600" dirty="0">
                <a:solidFill>
                  <a:srgbClr val="3F4345"/>
                </a:solidFill>
                <a:latin typeface="Calibri"/>
                <a:cs typeface="Calibri"/>
              </a:rPr>
              <a:t>Enforce certain preventative standards (</a:t>
            </a:r>
            <a:r>
              <a:rPr lang="en-US" sz="1600" dirty="0" err="1">
                <a:solidFill>
                  <a:srgbClr val="3F4345"/>
                </a:solidFill>
                <a:latin typeface="Calibri"/>
                <a:cs typeface="Calibri"/>
              </a:rPr>
              <a:t>e.g</a:t>
            </a:r>
            <a:r>
              <a:rPr lang="en-US" sz="1600" dirty="0">
                <a:solidFill>
                  <a:srgbClr val="3F4345"/>
                </a:solidFill>
                <a:latin typeface="Calibri"/>
                <a:cs typeface="Calibri"/>
              </a:rPr>
              <a:t> meter testing)</a:t>
            </a:r>
            <a:endParaRPr lang="en-US" sz="1600" dirty="0">
              <a:solidFill>
                <a:srgbClr val="3F4345"/>
              </a:solidFill>
              <a:latin typeface="Calibri" panose="020F0502020204030204" pitchFamily="34" charset="0"/>
              <a:cs typeface="Calibri" panose="020F0502020204030204" pitchFamily="34" charset="0"/>
            </a:endParaRPr>
          </a:p>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Environmental Protection Agency (EPA):</a:t>
            </a:r>
            <a:endParaRPr lang="en-US"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Char char="•"/>
            </a:pPr>
            <a:r>
              <a:rPr lang="en-US" sz="1600" dirty="0">
                <a:solidFill>
                  <a:srgbClr val="3F4345"/>
                </a:solidFill>
                <a:latin typeface="Calibri"/>
                <a:cs typeface="Calibri"/>
              </a:rPr>
              <a:t>Federal and State agencies</a:t>
            </a:r>
          </a:p>
          <a:p>
            <a:pPr marL="1028700" lvl="1" indent="-342900">
              <a:spcBef>
                <a:spcPts val="1200"/>
              </a:spcBef>
              <a:buClr>
                <a:srgbClr val="00B0F0"/>
              </a:buClr>
              <a:buChar char="•"/>
            </a:pPr>
            <a:r>
              <a:rPr lang="en-US" sz="1600" dirty="0">
                <a:solidFill>
                  <a:srgbClr val="3F4345"/>
                </a:solidFill>
                <a:latin typeface="Calibri"/>
                <a:cs typeface="Calibri"/>
              </a:rPr>
              <a:t>Enforce treatment standards, sampling requirements and required monthly and annual reporting</a:t>
            </a:r>
          </a:p>
          <a:p>
            <a:pPr marL="1028700" lvl="1" indent="-342900">
              <a:spcBef>
                <a:spcPts val="1200"/>
              </a:spcBef>
              <a:buClr>
                <a:srgbClr val="00B0F0"/>
              </a:buClr>
              <a:buChar char="•"/>
            </a:pPr>
            <a:r>
              <a:rPr lang="en-US" sz="1600" dirty="0">
                <a:solidFill>
                  <a:srgbClr val="3F4345"/>
                </a:solidFill>
                <a:latin typeface="Calibri"/>
                <a:cs typeface="Calibri"/>
              </a:rPr>
              <a:t>Required BWO if distribution pressure drops below 20 psi</a:t>
            </a:r>
          </a:p>
          <a:p>
            <a:pPr marL="1028700" lvl="1" indent="-342900">
              <a:spcBef>
                <a:spcPts val="1200"/>
              </a:spcBef>
              <a:buClr>
                <a:srgbClr val="00B0F0"/>
              </a:buClr>
              <a:buChar char="•"/>
            </a:pPr>
            <a:r>
              <a:rPr lang="en-US" sz="1600" dirty="0">
                <a:solidFill>
                  <a:srgbClr val="3F4345"/>
                </a:solidFill>
                <a:latin typeface="Calibri"/>
                <a:cs typeface="Calibri"/>
              </a:rPr>
              <a:t>Get the Lead Out initiative</a:t>
            </a:r>
          </a:p>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Internal (HSE):</a:t>
            </a:r>
            <a:endParaRPr lang="en-US"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Char char="•"/>
            </a:pPr>
            <a:r>
              <a:rPr lang="en-US" sz="1600" dirty="0">
                <a:solidFill>
                  <a:srgbClr val="3F4345"/>
                </a:solidFill>
                <a:latin typeface="Calibri"/>
                <a:cs typeface="Calibri"/>
              </a:rPr>
              <a:t>Required Preventative Maintenance measures</a:t>
            </a:r>
          </a:p>
          <a:p>
            <a:pPr marL="1028700" lvl="1" indent="-342900">
              <a:spcBef>
                <a:spcPts val="1200"/>
              </a:spcBef>
              <a:buClr>
                <a:srgbClr val="00B0F0"/>
              </a:buClr>
              <a:buChar char="•"/>
            </a:pPr>
            <a:r>
              <a:rPr lang="en-US" sz="1600" dirty="0">
                <a:solidFill>
                  <a:srgbClr val="3F4345"/>
                </a:solidFill>
                <a:latin typeface="Calibri"/>
                <a:cs typeface="Calibri"/>
              </a:rPr>
              <a:t>Bi-annual flushing, asset inspections and condition assessments for Asset Management Program</a:t>
            </a:r>
          </a:p>
          <a:p>
            <a:pPr marL="285750" indent="-285750">
              <a:buFont typeface="Arial" panose="020B0604020202020204" pitchFamily="34" charset="0"/>
              <a:buChar char="•"/>
            </a:pPr>
            <a:endParaRPr lang="en-US" dirty="0"/>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REGULATIONS</a:t>
            </a:r>
            <a:endParaRPr lang="en-US" sz="3200" b="1" dirty="0"/>
          </a:p>
        </p:txBody>
      </p:sp>
    </p:spTree>
    <p:extLst>
      <p:ext uri="{BB962C8B-B14F-4D97-AF65-F5344CB8AC3E}">
        <p14:creationId xmlns:p14="http://schemas.microsoft.com/office/powerpoint/2010/main" val="2098714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sp>
        <p:nvSpPr>
          <p:cNvPr id="5" name="TextBox 4">
            <a:extLst>
              <a:ext uri="{FF2B5EF4-FFF2-40B4-BE49-F238E27FC236}">
                <a16:creationId xmlns:a16="http://schemas.microsoft.com/office/drawing/2014/main" id="{9FC21A54-BBC6-FA0D-1E7D-3D0FA1CF1B8E}"/>
              </a:ext>
            </a:extLst>
          </p:cNvPr>
          <p:cNvSpPr txBox="1"/>
          <p:nvPr/>
        </p:nvSpPr>
        <p:spPr>
          <a:xfrm>
            <a:off x="685800" y="750697"/>
            <a:ext cx="10146472" cy="5309146"/>
          </a:xfrm>
          <a:prstGeom prst="rect">
            <a:avLst/>
          </a:prstGeom>
          <a:noFill/>
        </p:spPr>
        <p:txBody>
          <a:bodyPr wrap="square" lIns="91440" tIns="45720" rIns="91440" bIns="45720" rtlCol="0" anchor="t">
            <a:spAutoFit/>
          </a:bodyPr>
          <a:lstStyle/>
          <a:p>
            <a:pPr marL="342900" indent="-342900">
              <a:spcBef>
                <a:spcPts val="1200"/>
              </a:spcBef>
              <a:buClr>
                <a:srgbClr val="00B0F0"/>
              </a:buClr>
              <a:buFont typeface="Arial" panose="020B0604020202020204" pitchFamily="34" charset="0"/>
              <a:buChar char="•"/>
            </a:pPr>
            <a:r>
              <a:rPr lang="en-US" dirty="0">
                <a:solidFill>
                  <a:srgbClr val="5A5F64"/>
                </a:solidFill>
                <a:latin typeface="Calibri" panose="020F0502020204030204" pitchFamily="34" charset="0"/>
                <a:ea typeface="+mn-lt"/>
                <a:cs typeface="Calibri" panose="020F0502020204030204" pitchFamily="34" charset="0"/>
              </a:rPr>
              <a:t>Get the lead out initiative </a:t>
            </a:r>
          </a:p>
          <a:p>
            <a:pPr marL="800100" lvl="1" indent="-342900">
              <a:spcBef>
                <a:spcPts val="1200"/>
              </a:spcBef>
              <a:buClr>
                <a:srgbClr val="00B0F0"/>
              </a:buClr>
              <a:buFont typeface="Arial" panose="020B0604020202020204" pitchFamily="34" charset="0"/>
              <a:buChar char="•"/>
            </a:pPr>
            <a:r>
              <a:rPr lang="en-US" dirty="0">
                <a:solidFill>
                  <a:srgbClr val="5A5F64"/>
                </a:solidFill>
                <a:latin typeface="Calibri" panose="020F0502020204030204" pitchFamily="34" charset="0"/>
                <a:ea typeface="+mn-lt"/>
                <a:cs typeface="Calibri" panose="020F0502020204030204" pitchFamily="34" charset="0"/>
              </a:rPr>
              <a:t>EPA initiative (federal government) </a:t>
            </a:r>
            <a:endParaRPr lang="en-US" dirty="0">
              <a:solidFill>
                <a:srgbClr val="3F4345"/>
              </a:solidFill>
              <a:latin typeface="Calibri" panose="020F0502020204030204" pitchFamily="34" charset="0"/>
              <a:cs typeface="Calibri" panose="020F0502020204030204" pitchFamily="34" charset="0"/>
            </a:endParaRPr>
          </a:p>
          <a:p>
            <a:pPr marL="800100" lvl="1" indent="-342900">
              <a:spcBef>
                <a:spcPts val="1200"/>
              </a:spcBef>
              <a:buClr>
                <a:srgbClr val="00B0F0"/>
              </a:buClr>
              <a:buFont typeface="Arial" panose="020B0604020202020204" pitchFamily="34" charset="0"/>
              <a:buChar char="•"/>
            </a:pPr>
            <a:r>
              <a:rPr lang="en-US" sz="1600" dirty="0">
                <a:solidFill>
                  <a:srgbClr val="5A5F64"/>
                </a:solidFill>
                <a:latin typeface="Calibri" panose="020F0502020204030204" pitchFamily="34" charset="0"/>
                <a:ea typeface="+mn-lt"/>
                <a:cs typeface="Calibri" panose="020F0502020204030204" pitchFamily="34" charset="0"/>
              </a:rPr>
              <a:t>Lead is toxic to humans, especially when it contaminates drinking water. While lead has been virtually eliminated from public utility water systems, it can still be found in older home plumbing. The U.S. EPA has declared the elimination of lead in drinking water a national health priority, with a key focus being </a:t>
            </a:r>
            <a:r>
              <a:rPr lang="en-US" sz="1600" i="1" dirty="0">
                <a:solidFill>
                  <a:srgbClr val="5A5F64"/>
                </a:solidFill>
                <a:latin typeface="Calibri" panose="020F0502020204030204" pitchFamily="34" charset="0"/>
                <a:ea typeface="+mn-lt"/>
                <a:cs typeface="Calibri" panose="020F0502020204030204" pitchFamily="34" charset="0"/>
              </a:rPr>
              <a:t>Lead Service Lines</a:t>
            </a:r>
            <a:r>
              <a:rPr lang="en-US" sz="1600" dirty="0">
                <a:solidFill>
                  <a:srgbClr val="5A5F64"/>
                </a:solidFill>
                <a:latin typeface="Calibri" panose="020F0502020204030204" pitchFamily="34" charset="0"/>
                <a:ea typeface="+mn-lt"/>
                <a:cs typeface="Calibri" panose="020F0502020204030204" pitchFamily="34" charset="0"/>
              </a:rPr>
              <a:t> — the pipes that connect homes and businesses to public watermains.</a:t>
            </a:r>
            <a:endParaRPr lang="en-US" sz="1600" dirty="0">
              <a:solidFill>
                <a:srgbClr val="3F4345"/>
              </a:solidFill>
              <a:latin typeface="Calibri" panose="020F0502020204030204" pitchFamily="34" charset="0"/>
              <a:cs typeface="Calibri" panose="020F0502020204030204" pitchFamily="34" charset="0"/>
            </a:endParaRPr>
          </a:p>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Ways to identify </a:t>
            </a:r>
            <a:endParaRPr lang="en-US" dirty="0">
              <a:solidFill>
                <a:srgbClr val="3F4345"/>
              </a:solidFill>
              <a:latin typeface="Calibri" panose="020F0502020204030204" pitchFamily="34" charset="0"/>
              <a:cs typeface="Calibri" panose="020F0502020204030204" pitchFamily="34" charset="0"/>
            </a:endParaRPr>
          </a:p>
          <a:p>
            <a:pPr marL="1028700" lvl="1" indent="-342900">
              <a:spcBef>
                <a:spcPts val="1200"/>
              </a:spcBef>
              <a:buClr>
                <a:srgbClr val="00B0F0"/>
              </a:buClr>
              <a:buChar char="•"/>
            </a:pPr>
            <a:r>
              <a:rPr lang="en-US" sz="1600" dirty="0">
                <a:solidFill>
                  <a:srgbClr val="3F4345"/>
                </a:solidFill>
                <a:latin typeface="Calibri"/>
                <a:cs typeface="Calibri"/>
              </a:rPr>
              <a:t>Completing survey on company website </a:t>
            </a:r>
            <a:r>
              <a:rPr lang="en-US" sz="1600" b="1" dirty="0">
                <a:solidFill>
                  <a:srgbClr val="3F4345"/>
                </a:solidFill>
                <a:latin typeface="Calibri"/>
                <a:cs typeface="Calibri"/>
              </a:rPr>
              <a:t>with clear photos of service line attached</a:t>
            </a:r>
          </a:p>
          <a:p>
            <a:pPr marL="1485900" lvl="2" indent="-342900">
              <a:spcBef>
                <a:spcPts val="1200"/>
              </a:spcBef>
              <a:buClr>
                <a:srgbClr val="00B0F0"/>
              </a:buClr>
              <a:buChar char="•"/>
            </a:pPr>
            <a:r>
              <a:rPr lang="en-US" sz="1600" dirty="0">
                <a:solidFill>
                  <a:srgbClr val="3F4345"/>
                </a:solidFill>
                <a:latin typeface="Calibri"/>
                <a:cs typeface="Calibri"/>
              </a:rPr>
              <a:t>Operations may still reach out if clear photos aren’t attached to schedule a time to inspect service line </a:t>
            </a:r>
          </a:p>
          <a:p>
            <a:pPr marL="1028700" lvl="1" indent="-342900">
              <a:spcBef>
                <a:spcPts val="1200"/>
              </a:spcBef>
              <a:buClr>
                <a:srgbClr val="00B0F0"/>
              </a:buClr>
              <a:buChar char="•"/>
            </a:pPr>
            <a:r>
              <a:rPr lang="en-US" sz="1600" dirty="0">
                <a:solidFill>
                  <a:srgbClr val="3F4345"/>
                </a:solidFill>
                <a:latin typeface="Calibri"/>
                <a:cs typeface="Calibri"/>
              </a:rPr>
              <a:t>Schedule time with operations to come in your home and have them identify service line. (this should only take about 5 minutes)  </a:t>
            </a:r>
          </a:p>
          <a:p>
            <a:pPr marL="342900" indent="-342900">
              <a:spcBef>
                <a:spcPts val="1200"/>
              </a:spcBef>
              <a:buClr>
                <a:srgbClr val="00B0F0"/>
              </a:buClr>
              <a:buFont typeface="Arial" panose="020B0604020202020204" pitchFamily="34" charset="0"/>
              <a:buChar char="•"/>
            </a:pPr>
            <a:r>
              <a:rPr lang="en-US" dirty="0">
                <a:solidFill>
                  <a:srgbClr val="3F4345"/>
                </a:solidFill>
                <a:latin typeface="Calibri"/>
                <a:cs typeface="Calibri"/>
              </a:rPr>
              <a:t>Current statistics </a:t>
            </a:r>
          </a:p>
          <a:p>
            <a:pPr marL="800100" lvl="1" indent="-342900">
              <a:spcBef>
                <a:spcPts val="600"/>
              </a:spcBef>
              <a:buClr>
                <a:srgbClr val="00B0F0"/>
              </a:buClr>
              <a:buFont typeface="Arial" panose="020B0604020202020204" pitchFamily="34" charset="0"/>
              <a:buChar char="•"/>
            </a:pPr>
            <a:r>
              <a:rPr lang="en-US" sz="1600" dirty="0">
                <a:solidFill>
                  <a:srgbClr val="3F4345"/>
                </a:solidFill>
                <a:latin typeface="Calibri"/>
                <a:cs typeface="Calibri"/>
              </a:rPr>
              <a:t>118 of 960 homes left to identify in Apple Canyon</a:t>
            </a:r>
          </a:p>
          <a:p>
            <a:pPr marL="800100" lvl="1" indent="-342900">
              <a:spcBef>
                <a:spcPts val="600"/>
              </a:spcBef>
              <a:buClr>
                <a:srgbClr val="00B0F0"/>
              </a:buClr>
              <a:buFont typeface="Arial" panose="020B0604020202020204" pitchFamily="34" charset="0"/>
              <a:buChar char="•"/>
            </a:pPr>
            <a:r>
              <a:rPr lang="en-US" sz="1600" dirty="0">
                <a:solidFill>
                  <a:srgbClr val="3F4345"/>
                </a:solidFill>
                <a:latin typeface="Calibri"/>
                <a:cs typeface="Calibri"/>
              </a:rPr>
              <a:t>602 of 2233 homes left to identify in Galena </a:t>
            </a:r>
          </a:p>
          <a:p>
            <a:pPr marL="800100" lvl="1" indent="-342900">
              <a:spcBef>
                <a:spcPts val="600"/>
              </a:spcBef>
              <a:buClr>
                <a:srgbClr val="00B0F0"/>
              </a:buClr>
              <a:buFont typeface="Arial" panose="020B0604020202020204" pitchFamily="34" charset="0"/>
              <a:buChar char="•"/>
            </a:pPr>
            <a:r>
              <a:rPr lang="en-US" sz="1600" dirty="0">
                <a:solidFill>
                  <a:srgbClr val="3F4345"/>
                </a:solidFill>
                <a:latin typeface="Calibri"/>
                <a:cs typeface="Calibri"/>
              </a:rPr>
              <a:t>No lead lines found in either system at this time </a:t>
            </a:r>
            <a:endParaRPr lang="en-US" sz="1600" dirty="0">
              <a:solidFill>
                <a:srgbClr val="3F4345"/>
              </a:solidFill>
              <a:latin typeface="Calibri" panose="020F0502020204030204" pitchFamily="34" charset="0"/>
              <a:cs typeface="Calibri" panose="020F0502020204030204" pitchFamily="34" charset="0"/>
            </a:endParaRPr>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5454650" cy="8733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SERVICE LINE INSPECTIONS</a:t>
            </a:r>
            <a:endParaRPr lang="en-US" sz="3200" b="1" dirty="0"/>
          </a:p>
        </p:txBody>
      </p:sp>
    </p:spTree>
    <p:extLst>
      <p:ext uri="{BB962C8B-B14F-4D97-AF65-F5344CB8AC3E}">
        <p14:creationId xmlns:p14="http://schemas.microsoft.com/office/powerpoint/2010/main" val="1680159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pic>
        <p:nvPicPr>
          <p:cNvPr id="6" name="Picture 5" descr="A screenshot of a computer&#10;&#10;Description automatically generated">
            <a:extLst>
              <a:ext uri="{FF2B5EF4-FFF2-40B4-BE49-F238E27FC236}">
                <a16:creationId xmlns:a16="http://schemas.microsoft.com/office/drawing/2014/main" id="{0BA3815E-8013-2288-983A-2D28E13D8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1634"/>
            <a:ext cx="12192000" cy="5754731"/>
          </a:xfrm>
          <a:prstGeom prst="rect">
            <a:avLst/>
          </a:prstGeom>
        </p:spPr>
      </p:pic>
    </p:spTree>
    <p:extLst>
      <p:ext uri="{BB962C8B-B14F-4D97-AF65-F5344CB8AC3E}">
        <p14:creationId xmlns:p14="http://schemas.microsoft.com/office/powerpoint/2010/main" val="421754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5507" y="3713086"/>
            <a:ext cx="5860985" cy="3218155"/>
          </a:xfrm>
          <a:custGeom>
            <a:avLst/>
            <a:gdLst/>
            <a:ahLst/>
            <a:cxnLst/>
            <a:rect l="l" t="t" r="r" b="b"/>
            <a:pathLst>
              <a:path w="13899917" h="9927846">
                <a:moveTo>
                  <a:pt x="0" y="0"/>
                </a:moveTo>
                <a:lnTo>
                  <a:pt x="13899917" y="0"/>
                </a:lnTo>
                <a:lnTo>
                  <a:pt x="13899917" y="9927846"/>
                </a:lnTo>
                <a:lnTo>
                  <a:pt x="0" y="9927846"/>
                </a:lnTo>
                <a:lnTo>
                  <a:pt x="0" y="0"/>
                </a:lnTo>
                <a:close/>
              </a:path>
            </a:pathLst>
          </a:custGeom>
          <a:blipFill>
            <a:blip r:embed="rId2">
              <a:alphaModFix amt="19999"/>
            </a:blip>
            <a:stretch>
              <a:fillRect b="-49140"/>
            </a:stretch>
          </a:blipFill>
        </p:spPr>
        <p:txBody>
          <a:bodyPr/>
          <a:lstStyle/>
          <a:p>
            <a:endParaRPr lang="en-US"/>
          </a:p>
        </p:txBody>
      </p:sp>
      <p:sp>
        <p:nvSpPr>
          <p:cNvPr id="3" name="Freeform 3"/>
          <p:cNvSpPr/>
          <p:nvPr/>
        </p:nvSpPr>
        <p:spPr>
          <a:xfrm>
            <a:off x="685800" y="5641482"/>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3"/>
            <a:stretch>
              <a:fillRect/>
            </a:stretch>
          </a:blipFill>
        </p:spPr>
        <p:txBody>
          <a:bodyPr/>
          <a:lstStyle/>
          <a:p>
            <a:endParaRPr lang="en-US"/>
          </a:p>
        </p:txBody>
      </p:sp>
      <p:pic>
        <p:nvPicPr>
          <p:cNvPr id="6" name="Picture 5" descr="A screenshot of a computer&#10;&#10;Description automatically generated">
            <a:extLst>
              <a:ext uri="{FF2B5EF4-FFF2-40B4-BE49-F238E27FC236}">
                <a16:creationId xmlns:a16="http://schemas.microsoft.com/office/drawing/2014/main" id="{725EF36C-B1FE-6589-AC4E-12A6D9E076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183"/>
            <a:ext cx="12192000" cy="5491696"/>
          </a:xfrm>
          <a:prstGeom prst="rect">
            <a:avLst/>
          </a:prstGeom>
        </p:spPr>
      </p:pic>
    </p:spTree>
    <p:extLst>
      <p:ext uri="{BB962C8B-B14F-4D97-AF65-F5344CB8AC3E}">
        <p14:creationId xmlns:p14="http://schemas.microsoft.com/office/powerpoint/2010/main" val="1910812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170700" y="5575855"/>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2"/>
            <a:stretch>
              <a:fillRect/>
            </a:stretch>
          </a:blipFill>
        </p:spPr>
        <p:txBody>
          <a:bodyPr/>
          <a:lstStyle/>
          <a:p>
            <a:endParaRPr lang="en-US"/>
          </a:p>
        </p:txBody>
      </p:sp>
      <p:sp>
        <p:nvSpPr>
          <p:cNvPr id="5" name="Text Placeholder 2">
            <a:extLst>
              <a:ext uri="{FF2B5EF4-FFF2-40B4-BE49-F238E27FC236}">
                <a16:creationId xmlns:a16="http://schemas.microsoft.com/office/drawing/2014/main" id="{8D7479DE-2C39-B4C3-0356-60840658CC97}"/>
              </a:ext>
            </a:extLst>
          </p:cNvPr>
          <p:cNvSpPr txBox="1">
            <a:spLocks/>
          </p:cNvSpPr>
          <p:nvPr/>
        </p:nvSpPr>
        <p:spPr>
          <a:xfrm>
            <a:off x="641350" y="306023"/>
            <a:ext cx="1448707" cy="170938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WATER QUALITY</a:t>
            </a:r>
          </a:p>
          <a:p>
            <a:r>
              <a:rPr lang="en-US" sz="2000" b="1" dirty="0"/>
              <a:t>REPORT </a:t>
            </a:r>
          </a:p>
          <a:p>
            <a:r>
              <a:rPr lang="en-US" sz="2000" b="1" dirty="0"/>
              <a:t>- Galena -2023</a:t>
            </a:r>
            <a:endParaRPr lang="en-US" sz="3200" b="1" dirty="0"/>
          </a:p>
        </p:txBody>
      </p:sp>
      <p:pic>
        <p:nvPicPr>
          <p:cNvPr id="4" name="Picture 3" descr="A screenshot of a test results&#10;&#10;Description automatically generated">
            <a:extLst>
              <a:ext uri="{FF2B5EF4-FFF2-40B4-BE49-F238E27FC236}">
                <a16:creationId xmlns:a16="http://schemas.microsoft.com/office/drawing/2014/main" id="{7944750E-853F-0BA4-FAD9-97D26C521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540" y="306023"/>
            <a:ext cx="7310920" cy="6393273"/>
          </a:xfrm>
          <a:prstGeom prst="rect">
            <a:avLst/>
          </a:prstGeom>
        </p:spPr>
      </p:pic>
    </p:spTree>
    <p:extLst>
      <p:ext uri="{BB962C8B-B14F-4D97-AF65-F5344CB8AC3E}">
        <p14:creationId xmlns:p14="http://schemas.microsoft.com/office/powerpoint/2010/main" val="37335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170700" y="5575855"/>
            <a:ext cx="1782317" cy="873335"/>
          </a:xfrm>
          <a:custGeom>
            <a:avLst/>
            <a:gdLst/>
            <a:ahLst/>
            <a:cxnLst/>
            <a:rect l="l" t="t" r="r" b="b"/>
            <a:pathLst>
              <a:path w="2673475" h="1310003">
                <a:moveTo>
                  <a:pt x="0" y="0"/>
                </a:moveTo>
                <a:lnTo>
                  <a:pt x="2673475" y="0"/>
                </a:lnTo>
                <a:lnTo>
                  <a:pt x="2673475" y="1310003"/>
                </a:lnTo>
                <a:lnTo>
                  <a:pt x="0" y="1310003"/>
                </a:lnTo>
                <a:lnTo>
                  <a:pt x="0" y="0"/>
                </a:lnTo>
                <a:close/>
              </a:path>
            </a:pathLst>
          </a:custGeom>
          <a:blipFill>
            <a:blip r:embed="rId2"/>
            <a:stretch>
              <a:fillRect/>
            </a:stretch>
          </a:blipFill>
        </p:spPr>
        <p:txBody>
          <a:bodyPr/>
          <a:lstStyle/>
          <a:p>
            <a:endParaRPr lang="en-US"/>
          </a:p>
        </p:txBody>
      </p:sp>
      <p:sp>
        <p:nvSpPr>
          <p:cNvPr id="10" name="Text Placeholder 2">
            <a:extLst>
              <a:ext uri="{FF2B5EF4-FFF2-40B4-BE49-F238E27FC236}">
                <a16:creationId xmlns:a16="http://schemas.microsoft.com/office/drawing/2014/main" id="{83CF397F-3279-038D-578E-405C6691A63C}"/>
              </a:ext>
            </a:extLst>
          </p:cNvPr>
          <p:cNvSpPr txBox="1">
            <a:spLocks/>
          </p:cNvSpPr>
          <p:nvPr/>
        </p:nvSpPr>
        <p:spPr>
          <a:xfrm>
            <a:off x="641350" y="306023"/>
            <a:ext cx="1448707" cy="1709389"/>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b="0" i="0" kern="1200">
                <a:solidFill>
                  <a:schemeClr val="bg2">
                    <a:lumMod val="5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WATER QUALITY</a:t>
            </a:r>
          </a:p>
          <a:p>
            <a:r>
              <a:rPr lang="en-US" sz="2000" b="1" dirty="0"/>
              <a:t>REPORT </a:t>
            </a:r>
          </a:p>
          <a:p>
            <a:r>
              <a:rPr lang="en-US" sz="2000" b="1" dirty="0"/>
              <a:t>- Galena -2023</a:t>
            </a:r>
            <a:endParaRPr lang="en-US" sz="3200" b="1" dirty="0"/>
          </a:p>
        </p:txBody>
      </p:sp>
      <p:pic>
        <p:nvPicPr>
          <p:cNvPr id="5" name="Picture 4" descr="A screenshot of a report&#10;&#10;Description automatically generated">
            <a:extLst>
              <a:ext uri="{FF2B5EF4-FFF2-40B4-BE49-F238E27FC236}">
                <a16:creationId xmlns:a16="http://schemas.microsoft.com/office/drawing/2014/main" id="{A95F442C-DD7E-FEBE-A313-3A724A8BB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071" y="425101"/>
            <a:ext cx="7953858" cy="5587421"/>
          </a:xfrm>
          <a:prstGeom prst="rect">
            <a:avLst/>
          </a:prstGeom>
        </p:spPr>
      </p:pic>
    </p:spTree>
    <p:extLst>
      <p:ext uri="{BB962C8B-B14F-4D97-AF65-F5344CB8AC3E}">
        <p14:creationId xmlns:p14="http://schemas.microsoft.com/office/powerpoint/2010/main" val="781884798"/>
      </p:ext>
    </p:extLst>
  </p:cSld>
  <p:clrMapOvr>
    <a:masterClrMapping/>
  </p:clrMapOvr>
</p:sld>
</file>

<file path=ppt/theme/theme1.xml><?xml version="1.0" encoding="utf-8"?>
<a:theme xmlns:a="http://schemas.openxmlformats.org/drawingml/2006/main" name="1_Office Theme">
  <a:themeElements>
    <a:clrScheme name="Corix Theme">
      <a:dk1>
        <a:srgbClr val="002D72"/>
      </a:dk1>
      <a:lt1>
        <a:srgbClr val="FFFFFF"/>
      </a:lt1>
      <a:dk2>
        <a:srgbClr val="1F497D"/>
      </a:dk2>
      <a:lt2>
        <a:srgbClr val="D8D8D8"/>
      </a:lt2>
      <a:accent1>
        <a:srgbClr val="009FDF"/>
      </a:accent1>
      <a:accent2>
        <a:srgbClr val="E35205"/>
      </a:accent2>
      <a:accent3>
        <a:srgbClr val="3F434F"/>
      </a:accent3>
      <a:accent4>
        <a:srgbClr val="89C9C7"/>
      </a:accent4>
      <a:accent5>
        <a:srgbClr val="86C9A5"/>
      </a:accent5>
      <a:accent6>
        <a:srgbClr val="776D64"/>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5ffe7a80-44f1-4c9d-a454-8385e2a409fb">
      <Terms xmlns="http://schemas.microsoft.com/office/infopath/2007/PartnerControls"/>
    </lcf76f155ced4ddcb4097134ff3c332f>
    <TaxCatchAll xmlns="4dbe2090-7c8e-4821-b75a-4a8e79cf2a3b" xsi:nil="true"/>
    <Document_x0020_Type xmlns="5ffe7a80-44f1-4c9d-a454-8385e2a409fb" xsi:nil="true"/>
    <Month xmlns="5ffe7a80-44f1-4c9d-a454-8385e2a409fb" xsi:nil="true"/>
    <UtilityType xmlns="5ffe7a80-44f1-4c9d-a454-8385e2a409fb" xsi:nil="true"/>
    <Site xmlns="5ffe7a80-44f1-4c9d-a454-8385e2a409fb" xsi:nil="true"/>
    <Year xmlns="5ffe7a80-44f1-4c9d-a454-8385e2a409fb" xsi:nil="true"/>
    <ServiceArea xmlns="5ffe7a80-44f1-4c9d-a454-8385e2a409f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14AF98F61EBE4CBDAA75009DAE837F" ma:contentTypeVersion="31" ma:contentTypeDescription="Create a new document." ma:contentTypeScope="" ma:versionID="17459d7ce16047b26639fd703631ce8b">
  <xsd:schema xmlns:xsd="http://www.w3.org/2001/XMLSchema" xmlns:xs="http://www.w3.org/2001/XMLSchema" xmlns:p="http://schemas.microsoft.com/office/2006/metadata/properties" xmlns:ns1="http://schemas.microsoft.com/sharepoint/v3" xmlns:ns2="5ffe7a80-44f1-4c9d-a454-8385e2a409fb" xmlns:ns3="4dbe2090-7c8e-4821-b75a-4a8e79cf2a3b" targetNamespace="http://schemas.microsoft.com/office/2006/metadata/properties" ma:root="true" ma:fieldsID="d8e127144b99f106fb08cf6d9b7197b7" ns1:_="" ns2:_="" ns3:_="">
    <xsd:import namespace="http://schemas.microsoft.com/sharepoint/v3"/>
    <xsd:import namespace="5ffe7a80-44f1-4c9d-a454-8385e2a409fb"/>
    <xsd:import namespace="4dbe2090-7c8e-4821-b75a-4a8e79cf2a3b"/>
    <xsd:element name="properties">
      <xsd:complexType>
        <xsd:sequence>
          <xsd:element name="documentManagement">
            <xsd:complexType>
              <xsd:all>
                <xsd:element ref="ns2:ServiceArea" minOccurs="0"/>
                <xsd:element ref="ns2:Site" minOccurs="0"/>
                <xsd:element ref="ns2:Document_x0020_Type" minOccurs="0"/>
                <xsd:element ref="ns2:Year" minOccurs="0"/>
                <xsd:element ref="ns2:UtilityType" minOccurs="0"/>
                <xsd:element ref="ns2:Month" minOccurs="0"/>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1:_ip_UnifiedCompliancePolicyProperties" minOccurs="0"/>
                <xsd:element ref="ns1:_ip_UnifiedCompliancePolicyUIAction"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e7a80-44f1-4c9d-a454-8385e2a409fb" elementFormDefault="qualified">
    <xsd:import namespace="http://schemas.microsoft.com/office/2006/documentManagement/types"/>
    <xsd:import namespace="http://schemas.microsoft.com/office/infopath/2007/PartnerControls"/>
    <xsd:element name="ServiceArea" ma:index="2" nillable="true" ma:displayName="Service Area" ma:description="Location or Business Unit that we provide service to" ma:format="Dropdown" ma:indexed="true" ma:internalName="ServiceArea" ma:readOnly="false">
      <xsd:simpleType>
        <xsd:restriction base="dms:Choice">
          <xsd:enumeration value="&lt;Insert location or BU&gt;"/>
        </xsd:restriction>
      </xsd:simpleType>
    </xsd:element>
    <xsd:element name="Site" ma:index="3" nillable="true" ma:displayName="Site" ma:description="Water or Waste Water Facility" ma:format="Dropdown" ma:internalName="Site" ma:readOnly="false">
      <xsd:simpleType>
        <xsd:restriction base="dms:Choice">
          <xsd:enumeration value="&lt;Insert site or system&gt;"/>
        </xsd:restriction>
      </xsd:simpleType>
    </xsd:element>
    <xsd:element name="Document_x0020_Type" ma:index="4" nillable="true" ma:displayName="Document Type" ma:description="Type of Document" ma:format="Dropdown" ma:internalName="Document_x0020_Type" ma:readOnly="false">
      <xsd:simpleType>
        <xsd:restriction base="dms:Choice">
          <xsd:enumeration value="BWA Notices"/>
          <xsd:enumeration value="CCR"/>
          <xsd:enumeration value="Certificates"/>
          <xsd:enumeration value="DMR"/>
          <xsd:enumeration value="Drawings"/>
          <xsd:enumeration value="ERPs"/>
          <xsd:enumeration value="Excursion-Spill Reports"/>
          <xsd:enumeration value="Flow Data"/>
          <xsd:enumeration value="Incident"/>
          <xsd:enumeration value="Inspection"/>
          <xsd:enumeration value="Lab Results"/>
          <xsd:enumeration value="Lead Copper"/>
          <xsd:enumeration value="Manifest"/>
          <xsd:enumeration value="Manuals"/>
          <xsd:enumeration value="NCR"/>
          <xsd:enumeration value="NOV"/>
          <xsd:enumeration value="Permit"/>
          <xsd:enumeration value="Photos"/>
          <xsd:enumeration value="POC Locations"/>
          <xsd:enumeration value="PRV Testing"/>
          <xsd:enumeration value="Sanitary Survey"/>
          <xsd:enumeration value="Sludge Hauling Annual Report"/>
          <xsd:enumeration value="SSO"/>
          <xsd:enumeration value="Toxicity Reports"/>
        </xsd:restriction>
      </xsd:simpleType>
    </xsd:element>
    <xsd:element name="Year" ma:index="5" nillable="true" ma:displayName="Year" ma:description="Document Year" ma:format="Dropdown" ma:indexed="true" ma:internalName="Year" ma:readOnly="false">
      <xsd:simpleType>
        <xsd:restriction base="dms:Choice">
          <xsd:enumeration value="2021"/>
          <xsd:enumeration value="2020"/>
          <xsd:enumeration value="2019"/>
          <xsd:enumeration value="2018"/>
          <xsd:enumeration value="2017"/>
          <xsd:enumeration value="2016"/>
          <xsd:enumeration value="2015"/>
          <xsd:enumeration value="Pre 2015"/>
        </xsd:restriction>
      </xsd:simpleType>
    </xsd:element>
    <xsd:element name="UtilityType" ma:index="6" nillable="true" ma:displayName="Utility Type" ma:format="Dropdown" ma:internalName="UtilityType" ma:readOnly="false">
      <xsd:simpleType>
        <xsd:restriction base="dms:Choice">
          <xsd:enumeration value="Water"/>
          <xsd:enumeration value="Sewer"/>
          <xsd:enumeration value="Both"/>
        </xsd:restriction>
      </xsd:simpleType>
    </xsd:element>
    <xsd:element name="Month" ma:index="10" nillable="true" ma:displayName="Month" ma:format="Dropdown" ma:internalName="Month" ma:readOnly="false">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OCR" ma:index="25" nillable="true" ma:displayName="Extracted Text" ma:internalName="MediaServiceOCR" ma:readOnly="true">
      <xsd:simpleType>
        <xsd:restriction base="dms:Note">
          <xsd:maxLength value="255"/>
        </xsd:restrictio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1897d326-6b4f-4e9a-8799-b3e387ea2c05" ma:termSetId="09814cd3-568e-fe90-9814-8d621ff8fb84" ma:anchorId="fba54fb3-c3e1-fe81-a776-ca4b69148c4d" ma:open="true" ma:isKeyword="false">
      <xsd:complexType>
        <xsd:sequence>
          <xsd:element ref="pc:Terms" minOccurs="0" maxOccurs="1"/>
        </xsd:sequence>
      </xsd:complexType>
    </xsd:element>
    <xsd:element name="MediaServiceLocation" ma:index="31" nillable="true" ma:displayName="Location" ma:indexed="true" ma:internalName="MediaServiceLocation" ma:readOnly="true">
      <xsd:simpleType>
        <xsd:restriction base="dms:Text"/>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be2090-7c8e-4821-b75a-4a8e79cf2a3b" elementFormDefault="qualified">
    <xsd:import namespace="http://schemas.microsoft.com/office/2006/documentManagement/types"/>
    <xsd:import namespace="http://schemas.microsoft.com/office/infopath/2007/PartnerControls"/>
    <xsd:element name="SharedWithUsers" ma:index="1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5991d3e9-678d-46e3-b2e0-095dfb525547}" ma:internalName="TaxCatchAll" ma:showField="CatchAllData" ma:web="4dbe2090-7c8e-4821-b75a-4a8e79cf2a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869D19-DA6E-46A2-8F26-C3C9E5E254C9}">
  <ds:schemaRefs>
    <ds:schemaRef ds:uri="http://schemas.microsoft.com/sharepoint/v3/contenttype/forms"/>
  </ds:schemaRefs>
</ds:datastoreItem>
</file>

<file path=customXml/itemProps2.xml><?xml version="1.0" encoding="utf-8"?>
<ds:datastoreItem xmlns:ds="http://schemas.openxmlformats.org/officeDocument/2006/customXml" ds:itemID="{18E8D4CE-2B60-4C6B-B184-D3BB6BE4C917}">
  <ds:schemaRefs>
    <ds:schemaRef ds:uri="4dbe2090-7c8e-4821-b75a-4a8e79cf2a3b"/>
    <ds:schemaRef ds:uri="5ffe7a80-44f1-4c9d-a454-8385e2a409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705B07-4822-4F82-BFA5-FBC813B6A6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ffe7a80-44f1-4c9d-a454-8385e2a409fb"/>
    <ds:schemaRef ds:uri="4dbe2090-7c8e-4821-b75a-4a8e79cf2a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628</TotalTime>
  <Words>911</Words>
  <Application>Microsoft Office PowerPoint</Application>
  <PresentationFormat>Widescreen</PresentationFormat>
  <Paragraphs>99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Hill</dc:title>
  <dc:creator>Dana Hill</dc:creator>
  <cp:lastModifiedBy>Justin P. Kersey</cp:lastModifiedBy>
  <cp:revision>99</cp:revision>
  <cp:lastPrinted>2022-11-15T19:25:32Z</cp:lastPrinted>
  <dcterms:created xsi:type="dcterms:W3CDTF">2021-03-05T20:49:03Z</dcterms:created>
  <dcterms:modified xsi:type="dcterms:W3CDTF">2024-08-07T14:56:06Z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0x0101007914AF98F61EBE4CBDAA75009DAE837F</vt:lpwstr>
  </property>
  <property fmtid="{D5CDD505-2E9C-101B-9397-08002B2CF9AE}" pid="3" name="MediaServiceImageTags">
    <vt:lpwstr/>
  </property>
  <property fmtid="{D5CDD505-2E9C-101B-9397-08002B2CF9AE}" pid="4" name="MSIP_Label_c6f1978b-6c9a-4677-b2e3-65b9a18b2c3a_Enabled">
    <vt:lpwstr>true</vt:lpwstr>
  </property>
  <property fmtid="{D5CDD505-2E9C-101B-9397-08002B2CF9AE}" pid="5" name="MSIP_Label_c6f1978b-6c9a-4677-b2e3-65b9a18b2c3a_SetDate">
    <vt:lpwstr>2023-03-13T19:39:57Z</vt:lpwstr>
  </property>
  <property fmtid="{D5CDD505-2E9C-101B-9397-08002B2CF9AE}" pid="6" name="MSIP_Label_c6f1978b-6c9a-4677-b2e3-65b9a18b2c3a_Method">
    <vt:lpwstr>Standard</vt:lpwstr>
  </property>
  <property fmtid="{D5CDD505-2E9C-101B-9397-08002B2CF9AE}" pid="7" name="MSIP_Label_c6f1978b-6c9a-4677-b2e3-65b9a18b2c3a_Name">
    <vt:lpwstr>defa4170-0d19-0005-0004-bc88714345d2</vt:lpwstr>
  </property>
  <property fmtid="{D5CDD505-2E9C-101B-9397-08002B2CF9AE}" pid="8" name="MSIP_Label_c6f1978b-6c9a-4677-b2e3-65b9a18b2c3a_SiteId">
    <vt:lpwstr>4481f9f4-d581-49bd-a706-22854e5e971f</vt:lpwstr>
  </property>
  <property fmtid="{D5CDD505-2E9C-101B-9397-08002B2CF9AE}" pid="9" name="MSIP_Label_c6f1978b-6c9a-4677-b2e3-65b9a18b2c3a_ActionId">
    <vt:lpwstr>9bdf9d51-98e0-4a52-8ced-e14a02c58df5</vt:lpwstr>
  </property>
  <property fmtid="{D5CDD505-2E9C-101B-9397-08002B2CF9AE}" pid="10" name="MSIP_Label_c6f1978b-6c9a-4677-b2e3-65b9a18b2c3a_ContentBits">
    <vt:lpwstr>0</vt:lpwstr>
  </property>
</Properties>
</file>